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19"/>
  </p:notesMasterIdLst>
  <p:sldIdLst>
    <p:sldId id="256" r:id="rId5"/>
    <p:sldId id="258" r:id="rId6"/>
    <p:sldId id="279" r:id="rId7"/>
    <p:sldId id="280" r:id="rId8"/>
    <p:sldId id="282" r:id="rId9"/>
    <p:sldId id="284" r:id="rId10"/>
    <p:sldId id="283" r:id="rId11"/>
    <p:sldId id="285" r:id="rId12"/>
    <p:sldId id="288" r:id="rId13"/>
    <p:sldId id="281" r:id="rId14"/>
    <p:sldId id="286" r:id="rId15"/>
    <p:sldId id="287" r:id="rId16"/>
    <p:sldId id="290" r:id="rId17"/>
    <p:sldId id="28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090BD4E-B987-4240-81DB-ED7D899DC4B9}">
          <p14:sldIdLst>
            <p14:sldId id="256"/>
            <p14:sldId id="258"/>
            <p14:sldId id="279"/>
            <p14:sldId id="280"/>
            <p14:sldId id="282"/>
            <p14:sldId id="284"/>
            <p14:sldId id="283"/>
            <p14:sldId id="285"/>
            <p14:sldId id="288"/>
            <p14:sldId id="281"/>
            <p14:sldId id="286"/>
            <p14:sldId id="287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4E9EDD-2BF3-9676-365C-8DD4A32AEDEA}" name="Klein, Katharina" initials="KK" userId="S::klnt@my-tts.net::2d32dcd1-5928-48c1-b9fc-8562124306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1F2"/>
    <a:srgbClr val="4D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337B9-3CA9-471B-BC9E-D9667B690CC4}" v="13" dt="2023-09-22T06:33:24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ig, Samantha" userId="035c0c64-9e12-4d5c-9cad-e18a7dac542a" providerId="ADAL" clId="{E90F8DA5-3DF4-42A0-98CE-65E050087005}"/>
    <pc:docChg chg="custSel modSld">
      <pc:chgData name="Hartig, Samantha" userId="035c0c64-9e12-4d5c-9cad-e18a7dac542a" providerId="ADAL" clId="{E90F8DA5-3DF4-42A0-98CE-65E050087005}" dt="2023-09-22T08:54:24.075" v="182" actId="20577"/>
      <pc:docMkLst>
        <pc:docMk/>
      </pc:docMkLst>
      <pc:sldChg chg="modSp mod">
        <pc:chgData name="Hartig, Samantha" userId="035c0c64-9e12-4d5c-9cad-e18a7dac542a" providerId="ADAL" clId="{E90F8DA5-3DF4-42A0-98CE-65E050087005}" dt="2023-09-22T08:30:12.684" v="22"/>
        <pc:sldMkLst>
          <pc:docMk/>
          <pc:sldMk cId="3115087334" sldId="256"/>
        </pc:sldMkLst>
        <pc:spChg chg="mod">
          <ac:chgData name="Hartig, Samantha" userId="035c0c64-9e12-4d5c-9cad-e18a7dac542a" providerId="ADAL" clId="{E90F8DA5-3DF4-42A0-98CE-65E050087005}" dt="2023-09-22T08:30:12.684" v="22"/>
          <ac:spMkLst>
            <pc:docMk/>
            <pc:sldMk cId="3115087334" sldId="256"/>
            <ac:spMk id="2" creationId="{00000000-0000-0000-0000-000000000000}"/>
          </ac:spMkLst>
        </pc:spChg>
      </pc:sldChg>
      <pc:sldChg chg="modSp mod">
        <pc:chgData name="Hartig, Samantha" userId="035c0c64-9e12-4d5c-9cad-e18a7dac542a" providerId="ADAL" clId="{E90F8DA5-3DF4-42A0-98CE-65E050087005}" dt="2023-09-22T08:47:23.638" v="77"/>
        <pc:sldMkLst>
          <pc:docMk/>
          <pc:sldMk cId="365093858" sldId="258"/>
        </pc:sldMkLst>
        <pc:spChg chg="mod">
          <ac:chgData name="Hartig, Samantha" userId="035c0c64-9e12-4d5c-9cad-e18a7dac542a" providerId="ADAL" clId="{E90F8DA5-3DF4-42A0-98CE-65E050087005}" dt="2023-09-22T08:30:19.068" v="23"/>
          <ac:spMkLst>
            <pc:docMk/>
            <pc:sldMk cId="365093858" sldId="258"/>
            <ac:spMk id="2" creationId="{48E9A9FC-1788-044B-BCA0-650116DFE991}"/>
          </ac:spMkLst>
        </pc:spChg>
        <pc:spChg chg="mod">
          <ac:chgData name="Hartig, Samantha" userId="035c0c64-9e12-4d5c-9cad-e18a7dac542a" providerId="ADAL" clId="{E90F8DA5-3DF4-42A0-98CE-65E050087005}" dt="2023-09-22T08:47:23.638" v="77"/>
          <ac:spMkLst>
            <pc:docMk/>
            <pc:sldMk cId="365093858" sldId="258"/>
            <ac:spMk id="3" creationId="{EBD82F0A-2EFE-A7AB-3CE6-2528B2401055}"/>
          </ac:spMkLst>
        </pc:spChg>
      </pc:sldChg>
      <pc:sldChg chg="modSp mod">
        <pc:chgData name="Hartig, Samantha" userId="035c0c64-9e12-4d5c-9cad-e18a7dac542a" providerId="ADAL" clId="{E90F8DA5-3DF4-42A0-98CE-65E050087005}" dt="2023-09-22T08:30:42.168" v="26"/>
        <pc:sldMkLst>
          <pc:docMk/>
          <pc:sldMk cId="3035421784" sldId="279"/>
        </pc:sldMkLst>
        <pc:spChg chg="mod">
          <ac:chgData name="Hartig, Samantha" userId="035c0c64-9e12-4d5c-9cad-e18a7dac542a" providerId="ADAL" clId="{E90F8DA5-3DF4-42A0-98CE-65E050087005}" dt="2023-09-22T08:30:34.524" v="25"/>
          <ac:spMkLst>
            <pc:docMk/>
            <pc:sldMk cId="3035421784" sldId="279"/>
            <ac:spMk id="2" creationId="{48E9A9FC-1788-044B-BCA0-650116DFE991}"/>
          </ac:spMkLst>
        </pc:spChg>
        <pc:spChg chg="mod">
          <ac:chgData name="Hartig, Samantha" userId="035c0c64-9e12-4d5c-9cad-e18a7dac542a" providerId="ADAL" clId="{E90F8DA5-3DF4-42A0-98CE-65E050087005}" dt="2023-09-22T08:30:42.168" v="26"/>
          <ac:spMkLst>
            <pc:docMk/>
            <pc:sldMk cId="3035421784" sldId="279"/>
            <ac:spMk id="3" creationId="{EBD82F0A-2EFE-A7AB-3CE6-2528B2401055}"/>
          </ac:spMkLst>
        </pc:spChg>
      </pc:sldChg>
      <pc:sldChg chg="modSp mod">
        <pc:chgData name="Hartig, Samantha" userId="035c0c64-9e12-4d5c-9cad-e18a7dac542a" providerId="ADAL" clId="{E90F8DA5-3DF4-42A0-98CE-65E050087005}" dt="2023-09-22T08:48:40.386" v="107" actId="20577"/>
        <pc:sldMkLst>
          <pc:docMk/>
          <pc:sldMk cId="145025722" sldId="280"/>
        </pc:sldMkLst>
        <pc:spChg chg="mod">
          <ac:chgData name="Hartig, Samantha" userId="035c0c64-9e12-4d5c-9cad-e18a7dac542a" providerId="ADAL" clId="{E90F8DA5-3DF4-42A0-98CE-65E050087005}" dt="2023-09-22T08:30:47.656" v="27"/>
          <ac:spMkLst>
            <pc:docMk/>
            <pc:sldMk cId="145025722" sldId="280"/>
            <ac:spMk id="19" creationId="{2FE40308-5615-8E47-54A2-3EABB5E1F0D2}"/>
          </ac:spMkLst>
        </pc:spChg>
        <pc:spChg chg="mod">
          <ac:chgData name="Hartig, Samantha" userId="035c0c64-9e12-4d5c-9cad-e18a7dac542a" providerId="ADAL" clId="{E90F8DA5-3DF4-42A0-98CE-65E050087005}" dt="2023-09-22T08:48:40.386" v="107" actId="20577"/>
          <ac:spMkLst>
            <pc:docMk/>
            <pc:sldMk cId="145025722" sldId="280"/>
            <ac:spMk id="20" creationId="{E1BC4EB2-D8E2-4471-C53F-1C9321CE825B}"/>
          </ac:spMkLst>
        </pc:spChg>
      </pc:sldChg>
      <pc:sldChg chg="modSp mod">
        <pc:chgData name="Hartig, Samantha" userId="035c0c64-9e12-4d5c-9cad-e18a7dac542a" providerId="ADAL" clId="{E90F8DA5-3DF4-42A0-98CE-65E050087005}" dt="2023-09-22T08:51:35.459" v="152" actId="20577"/>
        <pc:sldMkLst>
          <pc:docMk/>
          <pc:sldMk cId="1043320128" sldId="281"/>
        </pc:sldMkLst>
        <pc:spChg chg="mod">
          <ac:chgData name="Hartig, Samantha" userId="035c0c64-9e12-4d5c-9cad-e18a7dac542a" providerId="ADAL" clId="{E90F8DA5-3DF4-42A0-98CE-65E050087005}" dt="2023-09-22T08:32:44.890" v="47"/>
          <ac:spMkLst>
            <pc:docMk/>
            <pc:sldMk cId="1043320128" sldId="281"/>
            <ac:spMk id="2" creationId="{417F3882-BE05-9A5E-13A1-B00EF2FE45C6}"/>
          </ac:spMkLst>
        </pc:spChg>
        <pc:spChg chg="mod">
          <ac:chgData name="Hartig, Samantha" userId="035c0c64-9e12-4d5c-9cad-e18a7dac542a" providerId="ADAL" clId="{E90F8DA5-3DF4-42A0-98CE-65E050087005}" dt="2023-09-22T08:51:35.459" v="152" actId="20577"/>
          <ac:spMkLst>
            <pc:docMk/>
            <pc:sldMk cId="1043320128" sldId="281"/>
            <ac:spMk id="3" creationId="{D11DD16D-26B1-A25D-E059-46A525F67DF2}"/>
          </ac:spMkLst>
        </pc:spChg>
      </pc:sldChg>
      <pc:sldChg chg="modSp mod">
        <pc:chgData name="Hartig, Samantha" userId="035c0c64-9e12-4d5c-9cad-e18a7dac542a" providerId="ADAL" clId="{E90F8DA5-3DF4-42A0-98CE-65E050087005}" dt="2023-09-22T08:31:47.069" v="40"/>
        <pc:sldMkLst>
          <pc:docMk/>
          <pc:sldMk cId="3090424869" sldId="282"/>
        </pc:sldMkLst>
        <pc:spChg chg="mod">
          <ac:chgData name="Hartig, Samantha" userId="035c0c64-9e12-4d5c-9cad-e18a7dac542a" providerId="ADAL" clId="{E90F8DA5-3DF4-42A0-98CE-65E050087005}" dt="2023-09-22T08:31:12.658" v="36"/>
          <ac:spMkLst>
            <pc:docMk/>
            <pc:sldMk cId="3090424869" sldId="282"/>
            <ac:spMk id="2" creationId="{23A61473-EA00-B8C6-F6E9-93178C48CB39}"/>
          </ac:spMkLst>
        </pc:spChg>
        <pc:spChg chg="mod">
          <ac:chgData name="Hartig, Samantha" userId="035c0c64-9e12-4d5c-9cad-e18a7dac542a" providerId="ADAL" clId="{E90F8DA5-3DF4-42A0-98CE-65E050087005}" dt="2023-09-22T08:31:47.069" v="40"/>
          <ac:spMkLst>
            <pc:docMk/>
            <pc:sldMk cId="3090424869" sldId="282"/>
            <ac:spMk id="3" creationId="{A8AD5110-9F13-E6CC-17A5-6A35B96238F7}"/>
          </ac:spMkLst>
        </pc:spChg>
      </pc:sldChg>
      <pc:sldChg chg="modSp mod">
        <pc:chgData name="Hartig, Samantha" userId="035c0c64-9e12-4d5c-9cad-e18a7dac542a" providerId="ADAL" clId="{E90F8DA5-3DF4-42A0-98CE-65E050087005}" dt="2023-09-22T08:49:56.827" v="113" actId="6549"/>
        <pc:sldMkLst>
          <pc:docMk/>
          <pc:sldMk cId="4164006546" sldId="283"/>
        </pc:sldMkLst>
        <pc:spChg chg="mod">
          <ac:chgData name="Hartig, Samantha" userId="035c0c64-9e12-4d5c-9cad-e18a7dac542a" providerId="ADAL" clId="{E90F8DA5-3DF4-42A0-98CE-65E050087005}" dt="2023-09-22T08:31:25.466" v="38"/>
          <ac:spMkLst>
            <pc:docMk/>
            <pc:sldMk cId="4164006546" sldId="283"/>
            <ac:spMk id="2" creationId="{5C8203EE-CA27-9739-F4B7-486632A63FB0}"/>
          </ac:spMkLst>
        </pc:spChg>
        <pc:spChg chg="mod">
          <ac:chgData name="Hartig, Samantha" userId="035c0c64-9e12-4d5c-9cad-e18a7dac542a" providerId="ADAL" clId="{E90F8DA5-3DF4-42A0-98CE-65E050087005}" dt="2023-09-22T08:49:56.827" v="113" actId="6549"/>
          <ac:spMkLst>
            <pc:docMk/>
            <pc:sldMk cId="4164006546" sldId="283"/>
            <ac:spMk id="3" creationId="{411B0BD2-FFCC-50F6-9944-7405B8D49AD2}"/>
          </ac:spMkLst>
        </pc:spChg>
      </pc:sldChg>
      <pc:sldChg chg="modSp mod">
        <pc:chgData name="Hartig, Samantha" userId="035c0c64-9e12-4d5c-9cad-e18a7dac542a" providerId="ADAL" clId="{E90F8DA5-3DF4-42A0-98CE-65E050087005}" dt="2023-09-22T08:50:26.699" v="119" actId="20577"/>
        <pc:sldMkLst>
          <pc:docMk/>
          <pc:sldMk cId="673614362" sldId="284"/>
        </pc:sldMkLst>
        <pc:spChg chg="mod">
          <ac:chgData name="Hartig, Samantha" userId="035c0c64-9e12-4d5c-9cad-e18a7dac542a" providerId="ADAL" clId="{E90F8DA5-3DF4-42A0-98CE-65E050087005}" dt="2023-09-22T08:31:22.554" v="37"/>
          <ac:spMkLst>
            <pc:docMk/>
            <pc:sldMk cId="673614362" sldId="284"/>
            <ac:spMk id="2" creationId="{8218F41E-B2F2-12FB-878A-332C4FCE65FA}"/>
          </ac:spMkLst>
        </pc:spChg>
        <pc:spChg chg="mod">
          <ac:chgData name="Hartig, Samantha" userId="035c0c64-9e12-4d5c-9cad-e18a7dac542a" providerId="ADAL" clId="{E90F8DA5-3DF4-42A0-98CE-65E050087005}" dt="2023-09-22T08:50:26.699" v="119" actId="20577"/>
          <ac:spMkLst>
            <pc:docMk/>
            <pc:sldMk cId="673614362" sldId="284"/>
            <ac:spMk id="13" creationId="{AC9DC7F8-0C19-D4D1-4B32-E1DD608A741B}"/>
          </ac:spMkLst>
        </pc:spChg>
      </pc:sldChg>
      <pc:sldChg chg="modSp mod">
        <pc:chgData name="Hartig, Samantha" userId="035c0c64-9e12-4d5c-9cad-e18a7dac542a" providerId="ADAL" clId="{E90F8DA5-3DF4-42A0-98CE-65E050087005}" dt="2023-09-22T08:51:12.738" v="137" actId="20577"/>
        <pc:sldMkLst>
          <pc:docMk/>
          <pc:sldMk cId="1035684363" sldId="285"/>
        </pc:sldMkLst>
        <pc:spChg chg="mod">
          <ac:chgData name="Hartig, Samantha" userId="035c0c64-9e12-4d5c-9cad-e18a7dac542a" providerId="ADAL" clId="{E90F8DA5-3DF4-42A0-98CE-65E050087005}" dt="2023-09-22T08:31:32.671" v="39"/>
          <ac:spMkLst>
            <pc:docMk/>
            <pc:sldMk cId="1035684363" sldId="285"/>
            <ac:spMk id="2" creationId="{857B9F09-E1B4-D852-5142-52FFCE49FA0A}"/>
          </ac:spMkLst>
        </pc:spChg>
        <pc:spChg chg="mod">
          <ac:chgData name="Hartig, Samantha" userId="035c0c64-9e12-4d5c-9cad-e18a7dac542a" providerId="ADAL" clId="{E90F8DA5-3DF4-42A0-98CE-65E050087005}" dt="2023-09-22T08:51:12.738" v="137" actId="20577"/>
          <ac:spMkLst>
            <pc:docMk/>
            <pc:sldMk cId="1035684363" sldId="285"/>
            <ac:spMk id="3" creationId="{FD6A535B-8956-18E4-AF0F-5E3F171EDFA2}"/>
          </ac:spMkLst>
        </pc:spChg>
      </pc:sldChg>
      <pc:sldChg chg="modSp mod">
        <pc:chgData name="Hartig, Samantha" userId="035c0c64-9e12-4d5c-9cad-e18a7dac542a" providerId="ADAL" clId="{E90F8DA5-3DF4-42A0-98CE-65E050087005}" dt="2023-09-22T08:46:34.742" v="74"/>
        <pc:sldMkLst>
          <pc:docMk/>
          <pc:sldMk cId="1922761683" sldId="286"/>
        </pc:sldMkLst>
        <pc:spChg chg="mod">
          <ac:chgData name="Hartig, Samantha" userId="035c0c64-9e12-4d5c-9cad-e18a7dac542a" providerId="ADAL" clId="{E90F8DA5-3DF4-42A0-98CE-65E050087005}" dt="2023-09-22T08:32:58.556" v="49"/>
          <ac:spMkLst>
            <pc:docMk/>
            <pc:sldMk cId="1922761683" sldId="286"/>
            <ac:spMk id="2" creationId="{61093A28-1959-E41D-A25F-1B8312B5505D}"/>
          </ac:spMkLst>
        </pc:spChg>
        <pc:spChg chg="mod">
          <ac:chgData name="Hartig, Samantha" userId="035c0c64-9e12-4d5c-9cad-e18a7dac542a" providerId="ADAL" clId="{E90F8DA5-3DF4-42A0-98CE-65E050087005}" dt="2023-09-22T08:46:34.742" v="74"/>
          <ac:spMkLst>
            <pc:docMk/>
            <pc:sldMk cId="1922761683" sldId="286"/>
            <ac:spMk id="3" creationId="{9617C2B8-3142-95A8-78F3-2DFA3885732F}"/>
          </ac:spMkLst>
        </pc:spChg>
      </pc:sldChg>
      <pc:sldChg chg="modSp mod">
        <pc:chgData name="Hartig, Samantha" userId="035c0c64-9e12-4d5c-9cad-e18a7dac542a" providerId="ADAL" clId="{E90F8DA5-3DF4-42A0-98CE-65E050087005}" dt="2023-09-22T08:53:39.373" v="172" actId="20577"/>
        <pc:sldMkLst>
          <pc:docMk/>
          <pc:sldMk cId="3653280055" sldId="287"/>
        </pc:sldMkLst>
        <pc:spChg chg="mod">
          <ac:chgData name="Hartig, Samantha" userId="035c0c64-9e12-4d5c-9cad-e18a7dac542a" providerId="ADAL" clId="{E90F8DA5-3DF4-42A0-98CE-65E050087005}" dt="2023-09-22T08:33:08.898" v="51"/>
          <ac:spMkLst>
            <pc:docMk/>
            <pc:sldMk cId="3653280055" sldId="287"/>
            <ac:spMk id="2" creationId="{684BE43D-874C-0BB9-CF70-8934C3165885}"/>
          </ac:spMkLst>
        </pc:spChg>
        <pc:spChg chg="mod">
          <ac:chgData name="Hartig, Samantha" userId="035c0c64-9e12-4d5c-9cad-e18a7dac542a" providerId="ADAL" clId="{E90F8DA5-3DF4-42A0-98CE-65E050087005}" dt="2023-09-22T08:53:39.373" v="172" actId="20577"/>
          <ac:spMkLst>
            <pc:docMk/>
            <pc:sldMk cId="3653280055" sldId="287"/>
            <ac:spMk id="3" creationId="{9EF68B07-3F19-D494-E46D-1AEAA9FE53C2}"/>
          </ac:spMkLst>
        </pc:spChg>
      </pc:sldChg>
      <pc:sldChg chg="modSp mod">
        <pc:chgData name="Hartig, Samantha" userId="035c0c64-9e12-4d5c-9cad-e18a7dac542a" providerId="ADAL" clId="{E90F8DA5-3DF4-42A0-98CE-65E050087005}" dt="2023-09-22T08:52:06.627" v="162" actId="20577"/>
        <pc:sldMkLst>
          <pc:docMk/>
          <pc:sldMk cId="4118039495" sldId="288"/>
        </pc:sldMkLst>
        <pc:spChg chg="mod">
          <ac:chgData name="Hartig, Samantha" userId="035c0c64-9e12-4d5c-9cad-e18a7dac542a" providerId="ADAL" clId="{E90F8DA5-3DF4-42A0-98CE-65E050087005}" dt="2023-09-22T08:32:11.907" v="44"/>
          <ac:spMkLst>
            <pc:docMk/>
            <pc:sldMk cId="4118039495" sldId="288"/>
            <ac:spMk id="2" creationId="{417F3882-BE05-9A5E-13A1-B00EF2FE45C6}"/>
          </ac:spMkLst>
        </pc:spChg>
        <pc:spChg chg="mod">
          <ac:chgData name="Hartig, Samantha" userId="035c0c64-9e12-4d5c-9cad-e18a7dac542a" providerId="ADAL" clId="{E90F8DA5-3DF4-42A0-98CE-65E050087005}" dt="2023-09-22T08:52:06.627" v="162" actId="20577"/>
          <ac:spMkLst>
            <pc:docMk/>
            <pc:sldMk cId="4118039495" sldId="288"/>
            <ac:spMk id="3" creationId="{D11DD16D-26B1-A25D-E059-46A525F67DF2}"/>
          </ac:spMkLst>
        </pc:spChg>
      </pc:sldChg>
      <pc:sldChg chg="modSp mod">
        <pc:chgData name="Hartig, Samantha" userId="035c0c64-9e12-4d5c-9cad-e18a7dac542a" providerId="ADAL" clId="{E90F8DA5-3DF4-42A0-98CE-65E050087005}" dt="2023-09-22T08:46:42.791" v="76"/>
        <pc:sldMkLst>
          <pc:docMk/>
          <pc:sldMk cId="3756241307" sldId="289"/>
        </pc:sldMkLst>
        <pc:spChg chg="mod">
          <ac:chgData name="Hartig, Samantha" userId="035c0c64-9e12-4d5c-9cad-e18a7dac542a" providerId="ADAL" clId="{E90F8DA5-3DF4-42A0-98CE-65E050087005}" dt="2023-09-22T08:33:43.337" v="58"/>
          <ac:spMkLst>
            <pc:docMk/>
            <pc:sldMk cId="3756241307" sldId="289"/>
            <ac:spMk id="2" creationId="{C6A95B07-AFC3-0C0E-3528-8B1EA4C30DC1}"/>
          </ac:spMkLst>
        </pc:spChg>
        <pc:spChg chg="mod">
          <ac:chgData name="Hartig, Samantha" userId="035c0c64-9e12-4d5c-9cad-e18a7dac542a" providerId="ADAL" clId="{E90F8DA5-3DF4-42A0-98CE-65E050087005}" dt="2023-09-22T08:46:42.791" v="76"/>
          <ac:spMkLst>
            <pc:docMk/>
            <pc:sldMk cId="3756241307" sldId="289"/>
            <ac:spMk id="3" creationId="{9DD65114-161D-5523-C549-9FDEFD193DBD}"/>
          </ac:spMkLst>
        </pc:spChg>
      </pc:sldChg>
      <pc:sldChg chg="modSp mod">
        <pc:chgData name="Hartig, Samantha" userId="035c0c64-9e12-4d5c-9cad-e18a7dac542a" providerId="ADAL" clId="{E90F8DA5-3DF4-42A0-98CE-65E050087005}" dt="2023-09-22T08:54:24.075" v="182" actId="20577"/>
        <pc:sldMkLst>
          <pc:docMk/>
          <pc:sldMk cId="26210896" sldId="290"/>
        </pc:sldMkLst>
        <pc:spChg chg="mod">
          <ac:chgData name="Hartig, Samantha" userId="035c0c64-9e12-4d5c-9cad-e18a7dac542a" providerId="ADAL" clId="{E90F8DA5-3DF4-42A0-98CE-65E050087005}" dt="2023-09-22T08:33:28.904" v="56"/>
          <ac:spMkLst>
            <pc:docMk/>
            <pc:sldMk cId="26210896" sldId="290"/>
            <ac:spMk id="2" creationId="{01DC9029-29BE-C486-2B4F-E3ECA1B2D5A1}"/>
          </ac:spMkLst>
        </pc:spChg>
        <pc:spChg chg="mod">
          <ac:chgData name="Hartig, Samantha" userId="035c0c64-9e12-4d5c-9cad-e18a7dac542a" providerId="ADAL" clId="{E90F8DA5-3DF4-42A0-98CE-65E050087005}" dt="2023-09-22T08:54:24.075" v="182" actId="20577"/>
          <ac:spMkLst>
            <pc:docMk/>
            <pc:sldMk cId="26210896" sldId="290"/>
            <ac:spMk id="3" creationId="{50951C8D-BB48-F2FB-2C9E-6DE7FBB2C337}"/>
          </ac:spMkLst>
        </pc:spChg>
      </pc:sldChg>
    </pc:docChg>
  </pc:docChgLst>
  <pc:docChgLst>
    <pc:chgData name="Hartig, Samantha" userId="035c0c64-9e12-4d5c-9cad-e18a7dac542a" providerId="ADAL" clId="{28E337B9-3CA9-471B-BC9E-D9667B690CC4}"/>
    <pc:docChg chg="undo custSel addSld delSld modSld sldOrd modSection">
      <pc:chgData name="Hartig, Samantha" userId="035c0c64-9e12-4d5c-9cad-e18a7dac542a" providerId="ADAL" clId="{28E337B9-3CA9-471B-BC9E-D9667B690CC4}" dt="2023-09-22T07:10:10.185" v="4062" actId="47"/>
      <pc:docMkLst>
        <pc:docMk/>
      </pc:docMkLst>
      <pc:sldChg chg="modSp mod">
        <pc:chgData name="Hartig, Samantha" userId="035c0c64-9e12-4d5c-9cad-e18a7dac542a" providerId="ADAL" clId="{28E337B9-3CA9-471B-BC9E-D9667B690CC4}" dt="2023-09-21T10:58:28.176" v="5" actId="404"/>
        <pc:sldMkLst>
          <pc:docMk/>
          <pc:sldMk cId="3115087334" sldId="256"/>
        </pc:sldMkLst>
        <pc:spChg chg="mod">
          <ac:chgData name="Hartig, Samantha" userId="035c0c64-9e12-4d5c-9cad-e18a7dac542a" providerId="ADAL" clId="{28E337B9-3CA9-471B-BC9E-D9667B690CC4}" dt="2023-09-21T10:58:28.176" v="5" actId="404"/>
          <ac:spMkLst>
            <pc:docMk/>
            <pc:sldMk cId="3115087334" sldId="256"/>
            <ac:spMk id="2" creationId="{00000000-0000-0000-0000-000000000000}"/>
          </ac:spMkLst>
        </pc:spChg>
      </pc:sldChg>
      <pc:sldChg chg="addSp delSp modSp mod modClrScheme chgLayout">
        <pc:chgData name="Hartig, Samantha" userId="035c0c64-9e12-4d5c-9cad-e18a7dac542a" providerId="ADAL" clId="{28E337B9-3CA9-471B-BC9E-D9667B690CC4}" dt="2023-09-22T06:01:08.559" v="1537" actId="20577"/>
        <pc:sldMkLst>
          <pc:docMk/>
          <pc:sldMk cId="365093858" sldId="258"/>
        </pc:sldMkLst>
        <pc:spChg chg="mod">
          <ac:chgData name="Hartig, Samantha" userId="035c0c64-9e12-4d5c-9cad-e18a7dac542a" providerId="ADAL" clId="{28E337B9-3CA9-471B-BC9E-D9667B690CC4}" dt="2023-09-21T11:07:48.857" v="647" actId="20577"/>
          <ac:spMkLst>
            <pc:docMk/>
            <pc:sldMk cId="365093858" sldId="258"/>
            <ac:spMk id="2" creationId="{48E9A9FC-1788-044B-BCA0-650116DFE991}"/>
          </ac:spMkLst>
        </pc:spChg>
        <pc:spChg chg="mod">
          <ac:chgData name="Hartig, Samantha" userId="035c0c64-9e12-4d5c-9cad-e18a7dac542a" providerId="ADAL" clId="{28E337B9-3CA9-471B-BC9E-D9667B690CC4}" dt="2023-09-22T06:01:08.559" v="1537" actId="20577"/>
          <ac:spMkLst>
            <pc:docMk/>
            <pc:sldMk cId="365093858" sldId="258"/>
            <ac:spMk id="3" creationId="{EBD82F0A-2EFE-A7AB-3CE6-2528B2401055}"/>
          </ac:spMkLst>
        </pc:spChg>
        <pc:spChg chg="mod">
          <ac:chgData name="Hartig, Samantha" userId="035c0c64-9e12-4d5c-9cad-e18a7dac542a" providerId="ADAL" clId="{28E337B9-3CA9-471B-BC9E-D9667B690CC4}" dt="2023-09-21T11:02:51.811" v="200" actId="26606"/>
          <ac:spMkLst>
            <pc:docMk/>
            <pc:sldMk cId="365093858" sldId="258"/>
            <ac:spMk id="4" creationId="{3DD9AFAA-BDDD-B500-91B8-9A197298A740}"/>
          </ac:spMkLst>
        </pc:spChg>
        <pc:spChg chg="mod">
          <ac:chgData name="Hartig, Samantha" userId="035c0c64-9e12-4d5c-9cad-e18a7dac542a" providerId="ADAL" clId="{28E337B9-3CA9-471B-BC9E-D9667B690CC4}" dt="2023-09-21T11:02:51.811" v="200" actId="26606"/>
          <ac:spMkLst>
            <pc:docMk/>
            <pc:sldMk cId="365093858" sldId="258"/>
            <ac:spMk id="5" creationId="{6B56E928-5967-C1B7-7B4D-1356A50FB24C}"/>
          </ac:spMkLst>
        </pc:spChg>
        <pc:picChg chg="add del mod ord">
          <ac:chgData name="Hartig, Samantha" userId="035c0c64-9e12-4d5c-9cad-e18a7dac542a" providerId="ADAL" clId="{28E337B9-3CA9-471B-BC9E-D9667B690CC4}" dt="2023-09-21T11:07:56.433" v="648" actId="478"/>
          <ac:picMkLst>
            <pc:docMk/>
            <pc:sldMk cId="365093858" sldId="258"/>
            <ac:picMk id="6" creationId="{8F63EAAA-2875-9B09-8A12-FE1423AA9CAF}"/>
          </ac:picMkLst>
        </pc:picChg>
      </pc:sldChg>
      <pc:sldChg chg="addSp delSp modSp del mod">
        <pc:chgData name="Hartig, Samantha" userId="035c0c64-9e12-4d5c-9cad-e18a7dac542a" providerId="ADAL" clId="{28E337B9-3CA9-471B-BC9E-D9667B690CC4}" dt="2023-09-22T06:33:44.655" v="3745" actId="47"/>
        <pc:sldMkLst>
          <pc:docMk/>
          <pc:sldMk cId="2051917241" sldId="275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2051917241" sldId="275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2051917241" sldId="275"/>
            <ac:spMk id="5" creationId="{872E9867-32B5-97F7-E829-14169609BC55}"/>
          </ac:spMkLst>
        </pc:spChg>
        <pc:picChg chg="add mod">
          <ac:chgData name="Hartig, Samantha" userId="035c0c64-9e12-4d5c-9cad-e18a7dac542a" providerId="ADAL" clId="{28E337B9-3CA9-471B-BC9E-D9667B690CC4}" dt="2023-09-21T11:01:20.059" v="15" actId="108"/>
          <ac:picMkLst>
            <pc:docMk/>
            <pc:sldMk cId="2051917241" sldId="275"/>
            <ac:picMk id="7" creationId="{F46542A3-D45D-3B86-289E-15F653254507}"/>
          </ac:picMkLst>
        </pc:picChg>
        <pc:picChg chg="del">
          <ac:chgData name="Hartig, Samantha" userId="035c0c64-9e12-4d5c-9cad-e18a7dac542a" providerId="ADAL" clId="{28E337B9-3CA9-471B-BC9E-D9667B690CC4}" dt="2023-09-21T11:01:00.079" v="8" actId="478"/>
          <ac:picMkLst>
            <pc:docMk/>
            <pc:sldMk cId="2051917241" sldId="275"/>
            <ac:picMk id="8" creationId="{9423108F-0725-8F36-3489-7AD80AAC2B5E}"/>
          </ac:picMkLst>
        </pc:picChg>
        <pc:picChg chg="add del mod">
          <ac:chgData name="Hartig, Samantha" userId="035c0c64-9e12-4d5c-9cad-e18a7dac542a" providerId="ADAL" clId="{28E337B9-3CA9-471B-BC9E-D9667B690CC4}" dt="2023-09-21T11:01:15.087" v="13" actId="478"/>
          <ac:picMkLst>
            <pc:docMk/>
            <pc:sldMk cId="2051917241" sldId="275"/>
            <ac:picMk id="9" creationId="{E4FF2730-3942-048D-C2E2-7CB75C068622}"/>
          </ac:picMkLst>
        </pc:picChg>
        <pc:picChg chg="add del mod">
          <ac:chgData name="Hartig, Samantha" userId="035c0c64-9e12-4d5c-9cad-e18a7dac542a" providerId="ADAL" clId="{28E337B9-3CA9-471B-BC9E-D9667B690CC4}" dt="2023-09-21T11:01:21.935" v="16" actId="478"/>
          <ac:picMkLst>
            <pc:docMk/>
            <pc:sldMk cId="2051917241" sldId="275"/>
            <ac:picMk id="10" creationId="{E76F8859-B288-6C28-BE5A-DFA132E3A3E4}"/>
          </ac:picMkLst>
        </pc:picChg>
      </pc:sldChg>
      <pc:sldChg chg="modSp del">
        <pc:chgData name="Hartig, Samantha" userId="035c0c64-9e12-4d5c-9cad-e18a7dac542a" providerId="ADAL" clId="{28E337B9-3CA9-471B-BC9E-D9667B690CC4}" dt="2023-09-22T06:35:21.007" v="3778" actId="47"/>
        <pc:sldMkLst>
          <pc:docMk/>
          <pc:sldMk cId="3266607792" sldId="276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3266607792" sldId="276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3266607792" sldId="276"/>
            <ac:spMk id="5" creationId="{872E9867-32B5-97F7-E829-14169609BC55}"/>
          </ac:spMkLst>
        </pc:spChg>
      </pc:sldChg>
      <pc:sldChg chg="modSp del">
        <pc:chgData name="Hartig, Samantha" userId="035c0c64-9e12-4d5c-9cad-e18a7dac542a" providerId="ADAL" clId="{28E337B9-3CA9-471B-BC9E-D9667B690CC4}" dt="2023-09-22T06:36:37.291" v="3779" actId="47"/>
        <pc:sldMkLst>
          <pc:docMk/>
          <pc:sldMk cId="989878053" sldId="277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989878053" sldId="277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989878053" sldId="277"/>
            <ac:spMk id="5" creationId="{872E9867-32B5-97F7-E829-14169609BC55}"/>
          </ac:spMkLst>
        </pc:spChg>
      </pc:sldChg>
      <pc:sldChg chg="modSp del">
        <pc:chgData name="Hartig, Samantha" userId="035c0c64-9e12-4d5c-9cad-e18a7dac542a" providerId="ADAL" clId="{28E337B9-3CA9-471B-BC9E-D9667B690CC4}" dt="2023-09-22T07:10:10.185" v="4062" actId="47"/>
        <pc:sldMkLst>
          <pc:docMk/>
          <pc:sldMk cId="1116981988" sldId="278"/>
        </pc:sldMkLst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1116981988" sldId="278"/>
            <ac:spMk id="4" creationId="{83F867D4-C58D-EC57-7B2B-1F32E09FB991}"/>
          </ac:spMkLst>
        </pc:spChg>
        <pc:spChg chg="mod">
          <ac:chgData name="Hartig, Samantha" userId="035c0c64-9e12-4d5c-9cad-e18a7dac542a" providerId="ADAL" clId="{28E337B9-3CA9-471B-BC9E-D9667B690CC4}" dt="2023-09-21T10:58:14.844" v="0"/>
          <ac:spMkLst>
            <pc:docMk/>
            <pc:sldMk cId="1116981988" sldId="278"/>
            <ac:spMk id="5" creationId="{872E9867-32B5-97F7-E829-14169609BC55}"/>
          </ac:spMkLst>
        </pc:spChg>
      </pc:sldChg>
      <pc:sldChg chg="addSp delSp modSp add mod">
        <pc:chgData name="Hartig, Samantha" userId="035c0c64-9e12-4d5c-9cad-e18a7dac542a" providerId="ADAL" clId="{28E337B9-3CA9-471B-BC9E-D9667B690CC4}" dt="2023-09-22T06:33:29.183" v="3744" actId="478"/>
        <pc:sldMkLst>
          <pc:docMk/>
          <pc:sldMk cId="3035421784" sldId="279"/>
        </pc:sldMkLst>
        <pc:spChg chg="mod">
          <ac:chgData name="Hartig, Samantha" userId="035c0c64-9e12-4d5c-9cad-e18a7dac542a" providerId="ADAL" clId="{28E337B9-3CA9-471B-BC9E-D9667B690CC4}" dt="2023-09-21T11:08:22.130" v="680" actId="20577"/>
          <ac:spMkLst>
            <pc:docMk/>
            <pc:sldMk cId="3035421784" sldId="279"/>
            <ac:spMk id="2" creationId="{48E9A9FC-1788-044B-BCA0-650116DFE991}"/>
          </ac:spMkLst>
        </pc:spChg>
        <pc:spChg chg="mod">
          <ac:chgData name="Hartig, Samantha" userId="035c0c64-9e12-4d5c-9cad-e18a7dac542a" providerId="ADAL" clId="{28E337B9-3CA9-471B-BC9E-D9667B690CC4}" dt="2023-09-22T06:01:24.063" v="1540" actId="20577"/>
          <ac:spMkLst>
            <pc:docMk/>
            <pc:sldMk cId="3035421784" sldId="279"/>
            <ac:spMk id="3" creationId="{EBD82F0A-2EFE-A7AB-3CE6-2528B2401055}"/>
          </ac:spMkLst>
        </pc:spChg>
        <pc:picChg chg="mod">
          <ac:chgData name="Hartig, Samantha" userId="035c0c64-9e12-4d5c-9cad-e18a7dac542a" providerId="ADAL" clId="{28E337B9-3CA9-471B-BC9E-D9667B690CC4}" dt="2023-09-22T06:33:27.297" v="3743" actId="108"/>
          <ac:picMkLst>
            <pc:docMk/>
            <pc:sldMk cId="3035421784" sldId="279"/>
            <ac:picMk id="6" creationId="{8F63EAAA-2875-9B09-8A12-FE1423AA9CAF}"/>
          </ac:picMkLst>
        </pc:picChg>
        <pc:picChg chg="add del mod">
          <ac:chgData name="Hartig, Samantha" userId="035c0c64-9e12-4d5c-9cad-e18a7dac542a" providerId="ADAL" clId="{28E337B9-3CA9-471B-BC9E-D9667B690CC4}" dt="2023-09-22T06:33:29.183" v="3744" actId="478"/>
          <ac:picMkLst>
            <pc:docMk/>
            <pc:sldMk cId="3035421784" sldId="279"/>
            <ac:picMk id="7" creationId="{3980F1B9-98C5-8431-F472-EB126A1E8264}"/>
          </ac:picMkLst>
        </pc:picChg>
      </pc:sldChg>
      <pc:sldChg chg="addSp delSp modSp new mod modClrScheme chgLayout">
        <pc:chgData name="Hartig, Samantha" userId="035c0c64-9e12-4d5c-9cad-e18a7dac542a" providerId="ADAL" clId="{28E337B9-3CA9-471B-BC9E-D9667B690CC4}" dt="2023-09-22T06:05:46.311" v="1782"/>
        <pc:sldMkLst>
          <pc:docMk/>
          <pc:sldMk cId="145025722" sldId="280"/>
        </pc:sldMkLst>
        <pc:spChg chg="add del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2" creationId="{C9AE2456-8251-EE67-67EE-9CA65281C650}"/>
          </ac:spMkLst>
        </pc:spChg>
        <pc:spChg chg="add del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3" creationId="{11C66FD4-0765-CF3B-8E71-C286335731BA}"/>
          </ac:spMkLst>
        </pc:spChg>
        <pc:spChg chg="add del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4" creationId="{D2025316-0E7A-3079-96D8-BE1C494FE84D}"/>
          </ac:spMkLst>
        </pc:spChg>
        <pc:spChg chg="mod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5" creationId="{F0A81F8B-9090-5193-2050-E5316CA9AD94}"/>
          </ac:spMkLst>
        </pc:spChg>
        <pc:spChg chg="mod">
          <ac:chgData name="Hartig, Samantha" userId="035c0c64-9e12-4d5c-9cad-e18a7dac542a" providerId="ADAL" clId="{28E337B9-3CA9-471B-BC9E-D9667B690CC4}" dt="2023-09-21T11:23:07.402" v="687" actId="26606"/>
          <ac:spMkLst>
            <pc:docMk/>
            <pc:sldMk cId="145025722" sldId="280"/>
            <ac:spMk id="6" creationId="{F4611676-6514-6DF2-18AE-510C00999BF6}"/>
          </ac:spMkLst>
        </pc:spChg>
        <pc:spChg chg="add del mod">
          <ac:chgData name="Hartig, Samantha" userId="035c0c64-9e12-4d5c-9cad-e18a7dac542a" providerId="ADAL" clId="{28E337B9-3CA9-471B-BC9E-D9667B690CC4}" dt="2023-09-21T11:23:07.395" v="686" actId="26606"/>
          <ac:spMkLst>
            <pc:docMk/>
            <pc:sldMk cId="145025722" sldId="280"/>
            <ac:spMk id="13" creationId="{72E782A8-01CC-D50C-7E5F-6E894AC7A055}"/>
          </ac:spMkLst>
        </pc:spChg>
        <pc:spChg chg="add del mod">
          <ac:chgData name="Hartig, Samantha" userId="035c0c64-9e12-4d5c-9cad-e18a7dac542a" providerId="ADAL" clId="{28E337B9-3CA9-471B-BC9E-D9667B690CC4}" dt="2023-09-21T11:23:07.395" v="686" actId="26606"/>
          <ac:spMkLst>
            <pc:docMk/>
            <pc:sldMk cId="145025722" sldId="280"/>
            <ac:spMk id="15" creationId="{5F109B8F-8108-8A7D-F339-0751A989C1FF}"/>
          </ac:spMkLst>
        </pc:spChg>
        <pc:spChg chg="add del mod">
          <ac:chgData name="Hartig, Samantha" userId="035c0c64-9e12-4d5c-9cad-e18a7dac542a" providerId="ADAL" clId="{28E337B9-3CA9-471B-BC9E-D9667B690CC4}" dt="2023-09-21T11:23:07.395" v="686" actId="26606"/>
          <ac:spMkLst>
            <pc:docMk/>
            <pc:sldMk cId="145025722" sldId="280"/>
            <ac:spMk id="17" creationId="{C4664135-CFB2-E9EE-5EE3-CBAEBABCE154}"/>
          </ac:spMkLst>
        </pc:spChg>
        <pc:spChg chg="add mod">
          <ac:chgData name="Hartig, Samantha" userId="035c0c64-9e12-4d5c-9cad-e18a7dac542a" providerId="ADAL" clId="{28E337B9-3CA9-471B-BC9E-D9667B690CC4}" dt="2023-09-21T13:50:48.100" v="843" actId="20577"/>
          <ac:spMkLst>
            <pc:docMk/>
            <pc:sldMk cId="145025722" sldId="280"/>
            <ac:spMk id="19" creationId="{2FE40308-5615-8E47-54A2-3EABB5E1F0D2}"/>
          </ac:spMkLst>
        </pc:spChg>
        <pc:spChg chg="add mod">
          <ac:chgData name="Hartig, Samantha" userId="035c0c64-9e12-4d5c-9cad-e18a7dac542a" providerId="ADAL" clId="{28E337B9-3CA9-471B-BC9E-D9667B690CC4}" dt="2023-09-22T06:05:46.311" v="1782"/>
          <ac:spMkLst>
            <pc:docMk/>
            <pc:sldMk cId="145025722" sldId="280"/>
            <ac:spMk id="20" creationId="{E1BC4EB2-D8E2-4471-C53F-1C9321CE825B}"/>
          </ac:spMkLst>
        </pc:spChg>
        <pc:picChg chg="add del mod ord">
          <ac:chgData name="Hartig, Samantha" userId="035c0c64-9e12-4d5c-9cad-e18a7dac542a" providerId="ADAL" clId="{28E337B9-3CA9-471B-BC9E-D9667B690CC4}" dt="2023-09-21T13:52:50.022" v="860" actId="478"/>
          <ac:picMkLst>
            <pc:docMk/>
            <pc:sldMk cId="145025722" sldId="280"/>
            <ac:picMk id="8" creationId="{C965FA2A-482B-D9EC-F849-108229551CD3}"/>
          </ac:picMkLst>
        </pc:picChg>
        <pc:picChg chg="add mod">
          <ac:chgData name="Hartig, Samantha" userId="035c0c64-9e12-4d5c-9cad-e18a7dac542a" providerId="ADAL" clId="{28E337B9-3CA9-471B-BC9E-D9667B690CC4}" dt="2023-09-21T13:53:05.986" v="865" actId="1076"/>
          <ac:picMkLst>
            <pc:docMk/>
            <pc:sldMk cId="145025722" sldId="280"/>
            <ac:picMk id="10" creationId="{9B6A9CCE-8322-01F0-0942-2ACF91DFC067}"/>
          </ac:picMkLst>
        </pc:picChg>
      </pc:sldChg>
      <pc:sldChg chg="addSp delSp modSp new mod ord">
        <pc:chgData name="Hartig, Samantha" userId="035c0c64-9e12-4d5c-9cad-e18a7dac542a" providerId="ADAL" clId="{28E337B9-3CA9-471B-BC9E-D9667B690CC4}" dt="2023-09-22T06:34:56.697" v="3775" actId="20577"/>
        <pc:sldMkLst>
          <pc:docMk/>
          <pc:sldMk cId="1043320128" sldId="281"/>
        </pc:sldMkLst>
        <pc:spChg chg="mod">
          <ac:chgData name="Hartig, Samantha" userId="035c0c64-9e12-4d5c-9cad-e18a7dac542a" providerId="ADAL" clId="{28E337B9-3CA9-471B-BC9E-D9667B690CC4}" dt="2023-09-22T06:21:46.990" v="2641" actId="5793"/>
          <ac:spMkLst>
            <pc:docMk/>
            <pc:sldMk cId="1043320128" sldId="281"/>
            <ac:spMk id="2" creationId="{417F3882-BE05-9A5E-13A1-B00EF2FE45C6}"/>
          </ac:spMkLst>
        </pc:spChg>
        <pc:spChg chg="mod">
          <ac:chgData name="Hartig, Samantha" userId="035c0c64-9e12-4d5c-9cad-e18a7dac542a" providerId="ADAL" clId="{28E337B9-3CA9-471B-BC9E-D9667B690CC4}" dt="2023-09-22T06:34:56.697" v="3775" actId="20577"/>
          <ac:spMkLst>
            <pc:docMk/>
            <pc:sldMk cId="1043320128" sldId="281"/>
            <ac:spMk id="3" creationId="{D11DD16D-26B1-A25D-E059-46A525F67DF2}"/>
          </ac:spMkLst>
        </pc:spChg>
        <pc:spChg chg="del">
          <ac:chgData name="Hartig, Samantha" userId="035c0c64-9e12-4d5c-9cad-e18a7dac542a" providerId="ADAL" clId="{28E337B9-3CA9-471B-BC9E-D9667B690CC4}" dt="2023-09-22T06:14:46.016" v="2424"/>
          <ac:spMkLst>
            <pc:docMk/>
            <pc:sldMk cId="1043320128" sldId="281"/>
            <ac:spMk id="4" creationId="{7E2B29F8-6657-C6A5-0887-8C95D6B3096D}"/>
          </ac:spMkLst>
        </pc:spChg>
        <pc:picChg chg="add mod modCrop">
          <ac:chgData name="Hartig, Samantha" userId="035c0c64-9e12-4d5c-9cad-e18a7dac542a" providerId="ADAL" clId="{28E337B9-3CA9-471B-BC9E-D9667B690CC4}" dt="2023-09-22T06:22:07.803" v="2643" actId="14100"/>
          <ac:picMkLst>
            <pc:docMk/>
            <pc:sldMk cId="1043320128" sldId="281"/>
            <ac:picMk id="7" creationId="{19037294-EF4B-4333-0652-9927A97ACD3A}"/>
          </ac:picMkLst>
        </pc:picChg>
        <pc:picChg chg="add mod">
          <ac:chgData name="Hartig, Samantha" userId="035c0c64-9e12-4d5c-9cad-e18a7dac542a" providerId="ADAL" clId="{28E337B9-3CA9-471B-BC9E-D9667B690CC4}" dt="2023-09-22T06:22:11.804" v="2644" actId="14100"/>
          <ac:picMkLst>
            <pc:docMk/>
            <pc:sldMk cId="1043320128" sldId="281"/>
            <ac:picMk id="8" creationId="{312103F8-D108-BD23-4556-CDC7C2099496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13:54.864" v="2420" actId="1076"/>
        <pc:sldMkLst>
          <pc:docMk/>
          <pc:sldMk cId="3090424869" sldId="282"/>
        </pc:sldMkLst>
        <pc:spChg chg="mod">
          <ac:chgData name="Hartig, Samantha" userId="035c0c64-9e12-4d5c-9cad-e18a7dac542a" providerId="ADAL" clId="{28E337B9-3CA9-471B-BC9E-D9667B690CC4}" dt="2023-09-22T06:06:37.900" v="1797" actId="20577"/>
          <ac:spMkLst>
            <pc:docMk/>
            <pc:sldMk cId="3090424869" sldId="282"/>
            <ac:spMk id="2" creationId="{23A61473-EA00-B8C6-F6E9-93178C48CB39}"/>
          </ac:spMkLst>
        </pc:spChg>
        <pc:spChg chg="mod">
          <ac:chgData name="Hartig, Samantha" userId="035c0c64-9e12-4d5c-9cad-e18a7dac542a" providerId="ADAL" clId="{28E337B9-3CA9-471B-BC9E-D9667B690CC4}" dt="2023-09-22T06:12:42.410" v="2405" actId="21"/>
          <ac:spMkLst>
            <pc:docMk/>
            <pc:sldMk cId="3090424869" sldId="282"/>
            <ac:spMk id="3" creationId="{A8AD5110-9F13-E6CC-17A5-6A35B96238F7}"/>
          </ac:spMkLst>
        </pc:spChg>
        <pc:spChg chg="del">
          <ac:chgData name="Hartig, Samantha" userId="035c0c64-9e12-4d5c-9cad-e18a7dac542a" providerId="ADAL" clId="{28E337B9-3CA9-471B-BC9E-D9667B690CC4}" dt="2023-09-21T13:58:03.459" v="1152" actId="478"/>
          <ac:spMkLst>
            <pc:docMk/>
            <pc:sldMk cId="3090424869" sldId="282"/>
            <ac:spMk id="4" creationId="{474A5552-1CC4-1807-F469-76D5A4744C31}"/>
          </ac:spMkLst>
        </pc:spChg>
        <pc:picChg chg="add mod">
          <ac:chgData name="Hartig, Samantha" userId="035c0c64-9e12-4d5c-9cad-e18a7dac542a" providerId="ADAL" clId="{28E337B9-3CA9-471B-BC9E-D9667B690CC4}" dt="2023-09-22T06:13:50.151" v="2417" actId="14100"/>
          <ac:picMkLst>
            <pc:docMk/>
            <pc:sldMk cId="3090424869" sldId="282"/>
            <ac:picMk id="4" creationId="{C44A1E20-3C55-3817-6194-5CC8D4F58471}"/>
          </ac:picMkLst>
        </pc:picChg>
        <pc:picChg chg="add mod">
          <ac:chgData name="Hartig, Samantha" userId="035c0c64-9e12-4d5c-9cad-e18a7dac542a" providerId="ADAL" clId="{28E337B9-3CA9-471B-BC9E-D9667B690CC4}" dt="2023-09-22T06:13:54.864" v="2420" actId="1076"/>
          <ac:picMkLst>
            <pc:docMk/>
            <pc:sldMk cId="3090424869" sldId="282"/>
            <ac:picMk id="8" creationId="{A21B33A4-2518-4308-5488-45E9E654AD6E}"/>
          </ac:picMkLst>
        </pc:picChg>
        <pc:picChg chg="add del mod">
          <ac:chgData name="Hartig, Samantha" userId="035c0c64-9e12-4d5c-9cad-e18a7dac542a" providerId="ADAL" clId="{28E337B9-3CA9-471B-BC9E-D9667B690CC4}" dt="2023-09-22T06:13:34.656" v="2411" actId="478"/>
          <ac:picMkLst>
            <pc:docMk/>
            <pc:sldMk cId="3090424869" sldId="282"/>
            <ac:picMk id="10" creationId="{48CE84BD-7C67-BFE1-9C9F-D3D51C1D658B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14:22.826" v="2421"/>
        <pc:sldMkLst>
          <pc:docMk/>
          <pc:sldMk cId="4164006546" sldId="283"/>
        </pc:sldMkLst>
        <pc:spChg chg="mod">
          <ac:chgData name="Hartig, Samantha" userId="035c0c64-9e12-4d5c-9cad-e18a7dac542a" providerId="ADAL" clId="{28E337B9-3CA9-471B-BC9E-D9667B690CC4}" dt="2023-09-22T06:14:22.826" v="2421"/>
          <ac:spMkLst>
            <pc:docMk/>
            <pc:sldMk cId="4164006546" sldId="283"/>
            <ac:spMk id="2" creationId="{5C8203EE-CA27-9739-F4B7-486632A63FB0}"/>
          </ac:spMkLst>
        </pc:spChg>
        <pc:spChg chg="add del mod">
          <ac:chgData name="Hartig, Samantha" userId="035c0c64-9e12-4d5c-9cad-e18a7dac542a" providerId="ADAL" clId="{28E337B9-3CA9-471B-BC9E-D9667B690CC4}" dt="2023-09-22T06:11:38.412" v="2373" actId="313"/>
          <ac:spMkLst>
            <pc:docMk/>
            <pc:sldMk cId="4164006546" sldId="283"/>
            <ac:spMk id="3" creationId="{411B0BD2-FFCC-50F6-9944-7405B8D49AD2}"/>
          </ac:spMkLst>
        </pc:spChg>
        <pc:spChg chg="del">
          <ac:chgData name="Hartig, Samantha" userId="035c0c64-9e12-4d5c-9cad-e18a7dac542a" providerId="ADAL" clId="{28E337B9-3CA9-471B-BC9E-D9667B690CC4}" dt="2023-09-22T06:10:21.020" v="2115" actId="478"/>
          <ac:spMkLst>
            <pc:docMk/>
            <pc:sldMk cId="4164006546" sldId="283"/>
            <ac:spMk id="4" creationId="{BEF81FEC-922C-B7E9-B467-746590647283}"/>
          </ac:spMkLst>
        </pc:spChg>
        <pc:picChg chg="add mod">
          <ac:chgData name="Hartig, Samantha" userId="035c0c64-9e12-4d5c-9cad-e18a7dac542a" providerId="ADAL" clId="{28E337B9-3CA9-471B-BC9E-D9667B690CC4}" dt="2023-09-22T06:10:06.424" v="2112" actId="1076"/>
          <ac:picMkLst>
            <pc:docMk/>
            <pc:sldMk cId="4164006546" sldId="283"/>
            <ac:picMk id="8" creationId="{A692A0AC-DCB8-4ECC-9E39-0C1BED902F4F}"/>
          </ac:picMkLst>
        </pc:picChg>
        <pc:picChg chg="add del mod ord">
          <ac:chgData name="Hartig, Samantha" userId="035c0c64-9e12-4d5c-9cad-e18a7dac542a" providerId="ADAL" clId="{28E337B9-3CA9-471B-BC9E-D9667B690CC4}" dt="2023-09-21T11:28:00.469" v="817" actId="22"/>
          <ac:picMkLst>
            <pc:docMk/>
            <pc:sldMk cId="4164006546" sldId="283"/>
            <ac:picMk id="10" creationId="{139E07CB-5442-05FB-C3D2-55E5602F17E8}"/>
          </ac:picMkLst>
        </pc:picChg>
        <pc:picChg chg="add del mod ord">
          <ac:chgData name="Hartig, Samantha" userId="035c0c64-9e12-4d5c-9cad-e18a7dac542a" providerId="ADAL" clId="{28E337B9-3CA9-471B-BC9E-D9667B690CC4}" dt="2023-09-21T11:28:02.066" v="819" actId="22"/>
          <ac:picMkLst>
            <pc:docMk/>
            <pc:sldMk cId="4164006546" sldId="283"/>
            <ac:picMk id="12" creationId="{42B50AA4-1365-8923-9908-A2C7F2641201}"/>
          </ac:picMkLst>
        </pc:picChg>
        <pc:picChg chg="add mod">
          <ac:chgData name="Hartig, Samantha" userId="035c0c64-9e12-4d5c-9cad-e18a7dac542a" providerId="ADAL" clId="{28E337B9-3CA9-471B-BC9E-D9667B690CC4}" dt="2023-09-22T06:10:18.224" v="2114" actId="1076"/>
          <ac:picMkLst>
            <pc:docMk/>
            <pc:sldMk cId="4164006546" sldId="283"/>
            <ac:picMk id="14" creationId="{DBA77000-BF4C-CD59-AD97-C7A04210EF3E}"/>
          </ac:picMkLst>
        </pc:picChg>
      </pc:sldChg>
      <pc:sldChg chg="addSp delSp modSp new mod modClrScheme chgLayout">
        <pc:chgData name="Hartig, Samantha" userId="035c0c64-9e12-4d5c-9cad-e18a7dac542a" providerId="ADAL" clId="{28E337B9-3CA9-471B-BC9E-D9667B690CC4}" dt="2023-09-22T06:12:11.247" v="2404"/>
        <pc:sldMkLst>
          <pc:docMk/>
          <pc:sldMk cId="673614362" sldId="284"/>
        </pc:sldMkLst>
        <pc:spChg chg="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2" creationId="{8218F41E-B2F2-12FB-878A-332C4FCE65FA}"/>
          </ac:spMkLst>
        </pc:spChg>
        <pc:spChg chg="del mod ord">
          <ac:chgData name="Hartig, Samantha" userId="035c0c64-9e12-4d5c-9cad-e18a7dac542a" providerId="ADAL" clId="{28E337B9-3CA9-471B-BC9E-D9667B690CC4}" dt="2023-09-22T06:07:07.783" v="1814" actId="700"/>
          <ac:spMkLst>
            <pc:docMk/>
            <pc:sldMk cId="673614362" sldId="284"/>
            <ac:spMk id="3" creationId="{5CE21D69-4882-5D30-F389-7AECD4D84193}"/>
          </ac:spMkLst>
        </pc:spChg>
        <pc:spChg chg="del">
          <ac:chgData name="Hartig, Samantha" userId="035c0c64-9e12-4d5c-9cad-e18a7dac542a" providerId="ADAL" clId="{28E337B9-3CA9-471B-BC9E-D9667B690CC4}" dt="2023-09-22T06:07:07.783" v="1814" actId="700"/>
          <ac:spMkLst>
            <pc:docMk/>
            <pc:sldMk cId="673614362" sldId="284"/>
            <ac:spMk id="4" creationId="{7520F17B-2AFC-F850-E3D1-3613101A607C}"/>
          </ac:spMkLst>
        </pc:spChg>
        <pc:spChg chg="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5" creationId="{B9DB3744-2B0E-B9FD-3AE0-6A0528EF3794}"/>
          </ac:spMkLst>
        </pc:spChg>
        <pc:spChg chg="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6" creationId="{2983834A-51D8-B5B3-C1CD-8547E497361B}"/>
          </ac:spMkLst>
        </pc:spChg>
        <pc:spChg chg="add del mod ord">
          <ac:chgData name="Hartig, Samantha" userId="035c0c64-9e12-4d5c-9cad-e18a7dac542a" providerId="ADAL" clId="{28E337B9-3CA9-471B-BC9E-D9667B690CC4}" dt="2023-09-22T06:07:19.595" v="1818" actId="26606"/>
          <ac:spMkLst>
            <pc:docMk/>
            <pc:sldMk cId="673614362" sldId="284"/>
            <ac:spMk id="7" creationId="{E1FE2079-45D4-6587-06BA-B435488C7ACB}"/>
          </ac:spMkLst>
        </pc:spChg>
        <pc:spChg chg="add mod">
          <ac:chgData name="Hartig, Samantha" userId="035c0c64-9e12-4d5c-9cad-e18a7dac542a" providerId="ADAL" clId="{28E337B9-3CA9-471B-BC9E-D9667B690CC4}" dt="2023-09-22T06:12:11.247" v="2404"/>
          <ac:spMkLst>
            <pc:docMk/>
            <pc:sldMk cId="673614362" sldId="284"/>
            <ac:spMk id="13" creationId="{AC9DC7F8-0C19-D4D1-4B32-E1DD608A741B}"/>
          </ac:spMkLst>
        </pc:spChg>
        <pc:picChg chg="add mod ord">
          <ac:chgData name="Hartig, Samantha" userId="035c0c64-9e12-4d5c-9cad-e18a7dac542a" providerId="ADAL" clId="{28E337B9-3CA9-471B-BC9E-D9667B690CC4}" dt="2023-09-22T06:07:47.137" v="1833" actId="1076"/>
          <ac:picMkLst>
            <pc:docMk/>
            <pc:sldMk cId="673614362" sldId="284"/>
            <ac:picMk id="8" creationId="{F4EC8735-4BB3-2DF0-7611-5EF5FF19D89A}"/>
          </ac:picMkLst>
        </pc:picChg>
        <pc:picChg chg="add mod">
          <ac:chgData name="Hartig, Samantha" userId="035c0c64-9e12-4d5c-9cad-e18a7dac542a" providerId="ADAL" clId="{28E337B9-3CA9-471B-BC9E-D9667B690CC4}" dt="2023-09-22T06:07:47.137" v="1833" actId="1076"/>
          <ac:picMkLst>
            <pc:docMk/>
            <pc:sldMk cId="673614362" sldId="284"/>
            <ac:picMk id="9" creationId="{62018D9F-A9D7-4DA1-2922-46E5FF8C3B2B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5:12.894" v="3777" actId="478"/>
        <pc:sldMkLst>
          <pc:docMk/>
          <pc:sldMk cId="1035684363" sldId="285"/>
        </pc:sldMkLst>
        <pc:spChg chg="mod">
          <ac:chgData name="Hartig, Samantha" userId="035c0c64-9e12-4d5c-9cad-e18a7dac542a" providerId="ADAL" clId="{28E337B9-3CA9-471B-BC9E-D9667B690CC4}" dt="2023-09-22T06:14:33.221" v="2422"/>
          <ac:spMkLst>
            <pc:docMk/>
            <pc:sldMk cId="1035684363" sldId="285"/>
            <ac:spMk id="2" creationId="{857B9F09-E1B4-D852-5142-52FFCE49FA0A}"/>
          </ac:spMkLst>
        </pc:spChg>
        <pc:spChg chg="mod">
          <ac:chgData name="Hartig, Samantha" userId="035c0c64-9e12-4d5c-9cad-e18a7dac542a" providerId="ADAL" clId="{28E337B9-3CA9-471B-BC9E-D9667B690CC4}" dt="2023-09-22T06:34:43.480" v="3772" actId="6549"/>
          <ac:spMkLst>
            <pc:docMk/>
            <pc:sldMk cId="1035684363" sldId="285"/>
            <ac:spMk id="3" creationId="{FD6A535B-8956-18E4-AF0F-5E3F171EDFA2}"/>
          </ac:spMkLst>
        </pc:spChg>
        <pc:spChg chg="del">
          <ac:chgData name="Hartig, Samantha" userId="035c0c64-9e12-4d5c-9cad-e18a7dac542a" providerId="ADAL" clId="{28E337B9-3CA9-471B-BC9E-D9667B690CC4}" dt="2023-09-21T14:49:10.916" v="1519" actId="22"/>
          <ac:spMkLst>
            <pc:docMk/>
            <pc:sldMk cId="1035684363" sldId="285"/>
            <ac:spMk id="4" creationId="{EA8AB30D-2FF1-2C98-C233-3ED6C4CF7938}"/>
          </ac:spMkLst>
        </pc:spChg>
        <pc:spChg chg="add del mod">
          <ac:chgData name="Hartig, Samantha" userId="035c0c64-9e12-4d5c-9cad-e18a7dac542a" providerId="ADAL" clId="{28E337B9-3CA9-471B-BC9E-D9667B690CC4}" dt="2023-09-22T06:35:12.894" v="3777" actId="478"/>
          <ac:spMkLst>
            <pc:docMk/>
            <pc:sldMk cId="1035684363" sldId="285"/>
            <ac:spMk id="10" creationId="{80D1C81B-57FF-D068-B962-B5C6A8BF8C02}"/>
          </ac:spMkLst>
        </pc:spChg>
        <pc:picChg chg="add mod">
          <ac:chgData name="Hartig, Samantha" userId="035c0c64-9e12-4d5c-9cad-e18a7dac542a" providerId="ADAL" clId="{28E337B9-3CA9-471B-BC9E-D9667B690CC4}" dt="2023-09-22T06:13:21.693" v="2410"/>
          <ac:picMkLst>
            <pc:docMk/>
            <pc:sldMk cId="1035684363" sldId="285"/>
            <ac:picMk id="4" creationId="{EAE64425-C6E1-F21A-6F38-864865E61764}"/>
          </ac:picMkLst>
        </pc:picChg>
        <pc:picChg chg="add mod">
          <ac:chgData name="Hartig, Samantha" userId="035c0c64-9e12-4d5c-9cad-e18a7dac542a" providerId="ADAL" clId="{28E337B9-3CA9-471B-BC9E-D9667B690CC4}" dt="2023-09-22T06:13:21.693" v="2410"/>
          <ac:picMkLst>
            <pc:docMk/>
            <pc:sldMk cId="1035684363" sldId="285"/>
            <ac:picMk id="7" creationId="{3840C133-3FA8-63B4-4BFA-7AA698729B41}"/>
          </ac:picMkLst>
        </pc:picChg>
        <pc:picChg chg="add del mod ord">
          <ac:chgData name="Hartig, Samantha" userId="035c0c64-9e12-4d5c-9cad-e18a7dac542a" providerId="ADAL" clId="{28E337B9-3CA9-471B-BC9E-D9667B690CC4}" dt="2023-09-22T06:35:09.851" v="3776" actId="478"/>
          <ac:picMkLst>
            <pc:docMk/>
            <pc:sldMk cId="1035684363" sldId="285"/>
            <ac:picMk id="8" creationId="{4DB0C21C-14BE-A6D3-8DC6-8354E1144126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3:11.067" v="3741" actId="1076"/>
        <pc:sldMkLst>
          <pc:docMk/>
          <pc:sldMk cId="1922761683" sldId="286"/>
        </pc:sldMkLst>
        <pc:spChg chg="mod">
          <ac:chgData name="Hartig, Samantha" userId="035c0c64-9e12-4d5c-9cad-e18a7dac542a" providerId="ADAL" clId="{28E337B9-3CA9-471B-BC9E-D9667B690CC4}" dt="2023-09-22T06:24:15.914" v="2814"/>
          <ac:spMkLst>
            <pc:docMk/>
            <pc:sldMk cId="1922761683" sldId="286"/>
            <ac:spMk id="2" creationId="{61093A28-1959-E41D-A25F-1B8312B5505D}"/>
          </ac:spMkLst>
        </pc:spChg>
        <pc:spChg chg="mod">
          <ac:chgData name="Hartig, Samantha" userId="035c0c64-9e12-4d5c-9cad-e18a7dac542a" providerId="ADAL" clId="{28E337B9-3CA9-471B-BC9E-D9667B690CC4}" dt="2023-09-22T06:29:25.847" v="3334" actId="20577"/>
          <ac:spMkLst>
            <pc:docMk/>
            <pc:sldMk cId="1922761683" sldId="286"/>
            <ac:spMk id="3" creationId="{9617C2B8-3142-95A8-78F3-2DFA3885732F}"/>
          </ac:spMkLst>
        </pc:spChg>
        <pc:spChg chg="del">
          <ac:chgData name="Hartig, Samantha" userId="035c0c64-9e12-4d5c-9cad-e18a7dac542a" providerId="ADAL" clId="{28E337B9-3CA9-471B-BC9E-D9667B690CC4}" dt="2023-09-21T14:58:05.696" v="1522" actId="22"/>
          <ac:spMkLst>
            <pc:docMk/>
            <pc:sldMk cId="1922761683" sldId="286"/>
            <ac:spMk id="4" creationId="{4128BB64-77A1-0A0B-7C6D-ECA723C7C68B}"/>
          </ac:spMkLst>
        </pc:spChg>
        <pc:picChg chg="add mod ord">
          <ac:chgData name="Hartig, Samantha" userId="035c0c64-9e12-4d5c-9cad-e18a7dac542a" providerId="ADAL" clId="{28E337B9-3CA9-471B-BC9E-D9667B690CC4}" dt="2023-09-22T06:33:11.067" v="3741" actId="1076"/>
          <ac:picMkLst>
            <pc:docMk/>
            <pc:sldMk cId="1922761683" sldId="286"/>
            <ac:picMk id="8" creationId="{6943A64A-DF98-A34A-06E1-3DD353CCBE9C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8:46.326" v="3877" actId="21"/>
        <pc:sldMkLst>
          <pc:docMk/>
          <pc:sldMk cId="3653280055" sldId="287"/>
        </pc:sldMkLst>
        <pc:spChg chg="mod">
          <ac:chgData name="Hartig, Samantha" userId="035c0c64-9e12-4d5c-9cad-e18a7dac542a" providerId="ADAL" clId="{28E337B9-3CA9-471B-BC9E-D9667B690CC4}" dt="2023-09-22T06:27:44.176" v="3158"/>
          <ac:spMkLst>
            <pc:docMk/>
            <pc:sldMk cId="3653280055" sldId="287"/>
            <ac:spMk id="2" creationId="{684BE43D-874C-0BB9-CF70-8934C3165885}"/>
          </ac:spMkLst>
        </pc:spChg>
        <pc:spChg chg="mod">
          <ac:chgData name="Hartig, Samantha" userId="035c0c64-9e12-4d5c-9cad-e18a7dac542a" providerId="ADAL" clId="{28E337B9-3CA9-471B-BC9E-D9667B690CC4}" dt="2023-09-22T06:38:46.326" v="3877" actId="21"/>
          <ac:spMkLst>
            <pc:docMk/>
            <pc:sldMk cId="3653280055" sldId="287"/>
            <ac:spMk id="3" creationId="{9EF68B07-3F19-D494-E46D-1AEAA9FE53C2}"/>
          </ac:spMkLst>
        </pc:spChg>
        <pc:spChg chg="del">
          <ac:chgData name="Hartig, Samantha" userId="035c0c64-9e12-4d5c-9cad-e18a7dac542a" providerId="ADAL" clId="{28E337B9-3CA9-471B-BC9E-D9667B690CC4}" dt="2023-09-21T14:59:07.832" v="1524" actId="22"/>
          <ac:spMkLst>
            <pc:docMk/>
            <pc:sldMk cId="3653280055" sldId="287"/>
            <ac:spMk id="4" creationId="{E0D8BF4A-8B07-5B5B-EA47-BCC2E01958B6}"/>
          </ac:spMkLst>
        </pc:spChg>
        <pc:picChg chg="add mod ord">
          <ac:chgData name="Hartig, Samantha" userId="035c0c64-9e12-4d5c-9cad-e18a7dac542a" providerId="ADAL" clId="{28E337B9-3CA9-471B-BC9E-D9667B690CC4}" dt="2023-09-22T06:33:07.662" v="3740" actId="1076"/>
          <ac:picMkLst>
            <pc:docMk/>
            <pc:sldMk cId="3653280055" sldId="287"/>
            <ac:picMk id="8" creationId="{22C27462-325A-1DAA-8618-D89AD7108C48}"/>
          </ac:picMkLst>
        </pc:picChg>
      </pc:sldChg>
      <pc:sldChg chg="delSp modSp add mod ord">
        <pc:chgData name="Hartig, Samantha" userId="035c0c64-9e12-4d5c-9cad-e18a7dac542a" providerId="ADAL" clId="{28E337B9-3CA9-471B-BC9E-D9667B690CC4}" dt="2023-09-22T06:21:36.176" v="2639"/>
        <pc:sldMkLst>
          <pc:docMk/>
          <pc:sldMk cId="4118039495" sldId="288"/>
        </pc:sldMkLst>
        <pc:spChg chg="mod">
          <ac:chgData name="Hartig, Samantha" userId="035c0c64-9e12-4d5c-9cad-e18a7dac542a" providerId="ADAL" clId="{28E337B9-3CA9-471B-BC9E-D9667B690CC4}" dt="2023-09-22T06:21:05.247" v="2636" actId="20577"/>
          <ac:spMkLst>
            <pc:docMk/>
            <pc:sldMk cId="4118039495" sldId="288"/>
            <ac:spMk id="3" creationId="{D11DD16D-26B1-A25D-E059-46A525F67DF2}"/>
          </ac:spMkLst>
        </pc:spChg>
        <pc:picChg chg="mod">
          <ac:chgData name="Hartig, Samantha" userId="035c0c64-9e12-4d5c-9cad-e18a7dac542a" providerId="ADAL" clId="{28E337B9-3CA9-471B-BC9E-D9667B690CC4}" dt="2023-09-22T06:21:22.725" v="2637" actId="14100"/>
          <ac:picMkLst>
            <pc:docMk/>
            <pc:sldMk cId="4118039495" sldId="288"/>
            <ac:picMk id="7" creationId="{19037294-EF4B-4333-0652-9927A97ACD3A}"/>
          </ac:picMkLst>
        </pc:picChg>
        <pc:picChg chg="del">
          <ac:chgData name="Hartig, Samantha" userId="035c0c64-9e12-4d5c-9cad-e18a7dac542a" providerId="ADAL" clId="{28E337B9-3CA9-471B-BC9E-D9667B690CC4}" dt="2023-09-22T06:16:18.479" v="2435" actId="478"/>
          <ac:picMkLst>
            <pc:docMk/>
            <pc:sldMk cId="4118039495" sldId="288"/>
            <ac:picMk id="8" creationId="{312103F8-D108-BD23-4556-CDC7C2099496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6:33:01.786" v="3739" actId="1076"/>
        <pc:sldMkLst>
          <pc:docMk/>
          <pc:sldMk cId="3756241307" sldId="289"/>
        </pc:sldMkLst>
        <pc:spChg chg="mod">
          <ac:chgData name="Hartig, Samantha" userId="035c0c64-9e12-4d5c-9cad-e18a7dac542a" providerId="ADAL" clId="{28E337B9-3CA9-471B-BC9E-D9667B690CC4}" dt="2023-09-22T06:30:20.798" v="3369" actId="20577"/>
          <ac:spMkLst>
            <pc:docMk/>
            <pc:sldMk cId="3756241307" sldId="289"/>
            <ac:spMk id="2" creationId="{C6A95B07-AFC3-0C0E-3528-8B1EA4C30DC1}"/>
          </ac:spMkLst>
        </pc:spChg>
        <pc:spChg chg="mod">
          <ac:chgData name="Hartig, Samantha" userId="035c0c64-9e12-4d5c-9cad-e18a7dac542a" providerId="ADAL" clId="{28E337B9-3CA9-471B-BC9E-D9667B690CC4}" dt="2023-09-22T06:32:55.607" v="3738" actId="6549"/>
          <ac:spMkLst>
            <pc:docMk/>
            <pc:sldMk cId="3756241307" sldId="289"/>
            <ac:spMk id="3" creationId="{9DD65114-161D-5523-C549-9FDEFD193DBD}"/>
          </ac:spMkLst>
        </pc:spChg>
        <pc:spChg chg="del">
          <ac:chgData name="Hartig, Samantha" userId="035c0c64-9e12-4d5c-9cad-e18a7dac542a" providerId="ADAL" clId="{28E337B9-3CA9-471B-BC9E-D9667B690CC4}" dt="2023-09-22T06:31:06.815" v="3370" actId="22"/>
          <ac:spMkLst>
            <pc:docMk/>
            <pc:sldMk cId="3756241307" sldId="289"/>
            <ac:spMk id="4" creationId="{7F6FDB8E-F73B-828A-5711-B8B31BCA6A80}"/>
          </ac:spMkLst>
        </pc:spChg>
        <pc:picChg chg="add mod ord">
          <ac:chgData name="Hartig, Samantha" userId="035c0c64-9e12-4d5c-9cad-e18a7dac542a" providerId="ADAL" clId="{28E337B9-3CA9-471B-BC9E-D9667B690CC4}" dt="2023-09-22T06:33:01.786" v="3739" actId="1076"/>
          <ac:picMkLst>
            <pc:docMk/>
            <pc:sldMk cId="3756241307" sldId="289"/>
            <ac:picMk id="8" creationId="{EF64071F-B79E-FCEA-B1D1-03C449475913}"/>
          </ac:picMkLst>
        </pc:picChg>
      </pc:sldChg>
      <pc:sldChg chg="addSp delSp modSp new mod">
        <pc:chgData name="Hartig, Samantha" userId="035c0c64-9e12-4d5c-9cad-e18a7dac542a" providerId="ADAL" clId="{28E337B9-3CA9-471B-BC9E-D9667B690CC4}" dt="2023-09-22T07:09:47.811" v="4061" actId="20577"/>
        <pc:sldMkLst>
          <pc:docMk/>
          <pc:sldMk cId="26210896" sldId="290"/>
        </pc:sldMkLst>
        <pc:spChg chg="mod">
          <ac:chgData name="Hartig, Samantha" userId="035c0c64-9e12-4d5c-9cad-e18a7dac542a" providerId="ADAL" clId="{28E337B9-3CA9-471B-BC9E-D9667B690CC4}" dt="2023-09-22T06:38:59.220" v="3898" actId="20577"/>
          <ac:spMkLst>
            <pc:docMk/>
            <pc:sldMk cId="26210896" sldId="290"/>
            <ac:spMk id="2" creationId="{01DC9029-29BE-C486-2B4F-E3ECA1B2D5A1}"/>
          </ac:spMkLst>
        </pc:spChg>
        <pc:spChg chg="mod">
          <ac:chgData name="Hartig, Samantha" userId="035c0c64-9e12-4d5c-9cad-e18a7dac542a" providerId="ADAL" clId="{28E337B9-3CA9-471B-BC9E-D9667B690CC4}" dt="2023-09-22T07:09:47.811" v="4061" actId="20577"/>
          <ac:spMkLst>
            <pc:docMk/>
            <pc:sldMk cId="26210896" sldId="290"/>
            <ac:spMk id="3" creationId="{50951C8D-BB48-F2FB-2C9E-6DE7FBB2C337}"/>
          </ac:spMkLst>
        </pc:spChg>
        <pc:spChg chg="del">
          <ac:chgData name="Hartig, Samantha" userId="035c0c64-9e12-4d5c-9cad-e18a7dac542a" providerId="ADAL" clId="{28E337B9-3CA9-471B-BC9E-D9667B690CC4}" dt="2023-09-22T07:08:49.322" v="3899" actId="22"/>
          <ac:spMkLst>
            <pc:docMk/>
            <pc:sldMk cId="26210896" sldId="290"/>
            <ac:spMk id="4" creationId="{EB690F23-551A-D523-F2F0-E3E741CDA5F5}"/>
          </ac:spMkLst>
        </pc:spChg>
        <pc:picChg chg="add mod ord">
          <ac:chgData name="Hartig, Samantha" userId="035c0c64-9e12-4d5c-9cad-e18a7dac542a" providerId="ADAL" clId="{28E337B9-3CA9-471B-BC9E-D9667B690CC4}" dt="2023-09-22T07:08:57.254" v="3901" actId="1076"/>
          <ac:picMkLst>
            <pc:docMk/>
            <pc:sldMk cId="26210896" sldId="290"/>
            <ac:picMk id="8" creationId="{35170F3D-19B2-384B-4B0F-1B2365F003E9}"/>
          </ac:picMkLst>
        </pc:picChg>
      </pc:sldChg>
      <pc:sldMasterChg chg="delSldLayout">
        <pc:chgData name="Hartig, Samantha" userId="035c0c64-9e12-4d5c-9cad-e18a7dac542a" providerId="ADAL" clId="{28E337B9-3CA9-471B-BC9E-D9667B690CC4}" dt="2023-09-22T07:10:10.185" v="4062" actId="47"/>
        <pc:sldMasterMkLst>
          <pc:docMk/>
          <pc:sldMasterMk cId="3216256706" sldId="2147483673"/>
        </pc:sldMasterMkLst>
        <pc:sldLayoutChg chg="del">
          <pc:chgData name="Hartig, Samantha" userId="035c0c64-9e12-4d5c-9cad-e18a7dac542a" providerId="ADAL" clId="{28E337B9-3CA9-471B-BC9E-D9667B690CC4}" dt="2023-09-22T07:10:10.185" v="4062" actId="47"/>
          <pc:sldLayoutMkLst>
            <pc:docMk/>
            <pc:sldMasterMk cId="3216256706" sldId="2147483673"/>
            <pc:sldLayoutMk cId="589630638" sldId="2147483693"/>
          </pc:sldLayoutMkLst>
        </pc:sldLayoutChg>
      </pc:sldMasterChg>
    </pc:docChg>
  </pc:docChgLst>
  <pc:docChgLst>
    <pc:chgData name="Klein, Katharina" userId="2d32dcd1-5928-48c1-b9fc-856212430699" providerId="ADAL" clId="{D981B0E5-E3DD-4473-8ACF-E13FE17518F4}"/>
    <pc:docChg chg="undo custSel addSld delSld modSld delSection modSection">
      <pc:chgData name="Klein, Katharina" userId="2d32dcd1-5928-48c1-b9fc-856212430699" providerId="ADAL" clId="{D981B0E5-E3DD-4473-8ACF-E13FE17518F4}" dt="2023-08-30T13:55:16.290" v="839" actId="17851"/>
      <pc:docMkLst>
        <pc:docMk/>
      </pc:docMkLst>
      <pc:sldChg chg="modSp mod">
        <pc:chgData name="Klein, Katharina" userId="2d32dcd1-5928-48c1-b9fc-856212430699" providerId="ADAL" clId="{D981B0E5-E3DD-4473-8ACF-E13FE17518F4}" dt="2023-08-30T13:41:23.784" v="26" actId="20577"/>
        <pc:sldMkLst>
          <pc:docMk/>
          <pc:sldMk cId="3115087334" sldId="256"/>
        </pc:sldMkLst>
        <pc:spChg chg="mod">
          <ac:chgData name="Klein, Katharina" userId="2d32dcd1-5928-48c1-b9fc-856212430699" providerId="ADAL" clId="{D981B0E5-E3DD-4473-8ACF-E13FE17518F4}" dt="2023-08-30T13:41:23.784" v="26" actId="20577"/>
          <ac:spMkLst>
            <pc:docMk/>
            <pc:sldMk cId="3115087334" sldId="256"/>
            <ac:spMk id="2" creationId="{00000000-0000-0000-0000-000000000000}"/>
          </ac:spMkLst>
        </pc:spChg>
      </pc:sldChg>
      <pc:sldChg chg="modSp mod">
        <pc:chgData name="Klein, Katharina" userId="2d32dcd1-5928-48c1-b9fc-856212430699" providerId="ADAL" clId="{D981B0E5-E3DD-4473-8ACF-E13FE17518F4}" dt="2023-08-30T13:54:27.035" v="813" actId="13926"/>
        <pc:sldMkLst>
          <pc:docMk/>
          <pc:sldMk cId="365093858" sldId="258"/>
        </pc:sldMkLst>
        <pc:spChg chg="mod">
          <ac:chgData name="Klein, Katharina" userId="2d32dcd1-5928-48c1-b9fc-856212430699" providerId="ADAL" clId="{D981B0E5-E3DD-4473-8ACF-E13FE17518F4}" dt="2023-08-30T13:41:32.788" v="42" actId="20577"/>
          <ac:spMkLst>
            <pc:docMk/>
            <pc:sldMk cId="365093858" sldId="258"/>
            <ac:spMk id="2" creationId="{48E9A9FC-1788-044B-BCA0-650116DFE991}"/>
          </ac:spMkLst>
        </pc:spChg>
        <pc:spChg chg="mod">
          <ac:chgData name="Klein, Katharina" userId="2d32dcd1-5928-48c1-b9fc-856212430699" providerId="ADAL" clId="{D981B0E5-E3DD-4473-8ACF-E13FE17518F4}" dt="2023-08-30T13:54:27.035" v="813" actId="13926"/>
          <ac:spMkLst>
            <pc:docMk/>
            <pc:sldMk cId="365093858" sldId="258"/>
            <ac:spMk id="3" creationId="{EBD82F0A-2EFE-A7AB-3CE6-2528B2401055}"/>
          </ac:spMkLst>
        </pc:spChg>
      </pc:sldChg>
      <pc:sldChg chg="del mod modShow">
        <pc:chgData name="Klein, Katharina" userId="2d32dcd1-5928-48c1-b9fc-856212430699" providerId="ADAL" clId="{D981B0E5-E3DD-4473-8ACF-E13FE17518F4}" dt="2023-08-30T13:55:00.861" v="828" actId="47"/>
        <pc:sldMkLst>
          <pc:docMk/>
          <pc:sldMk cId="2072072611" sldId="259"/>
        </pc:sldMkLst>
      </pc:sldChg>
      <pc:sldChg chg="del mod modShow">
        <pc:chgData name="Klein, Katharina" userId="2d32dcd1-5928-48c1-b9fc-856212430699" providerId="ADAL" clId="{D981B0E5-E3DD-4473-8ACF-E13FE17518F4}" dt="2023-08-30T13:55:02.019" v="829" actId="47"/>
        <pc:sldMkLst>
          <pc:docMk/>
          <pc:sldMk cId="1878814007" sldId="261"/>
        </pc:sldMkLst>
      </pc:sldChg>
      <pc:sldChg chg="del mod modShow">
        <pc:chgData name="Klein, Katharina" userId="2d32dcd1-5928-48c1-b9fc-856212430699" providerId="ADAL" clId="{D981B0E5-E3DD-4473-8ACF-E13FE17518F4}" dt="2023-08-30T13:55:03.331" v="830" actId="47"/>
        <pc:sldMkLst>
          <pc:docMk/>
          <pc:sldMk cId="2245144451" sldId="262"/>
        </pc:sldMkLst>
      </pc:sldChg>
      <pc:sldChg chg="del mod modShow">
        <pc:chgData name="Klein, Katharina" userId="2d32dcd1-5928-48c1-b9fc-856212430699" providerId="ADAL" clId="{D981B0E5-E3DD-4473-8ACF-E13FE17518F4}" dt="2023-08-30T13:55:03.871" v="831" actId="47"/>
        <pc:sldMkLst>
          <pc:docMk/>
          <pc:sldMk cId="1750688390" sldId="263"/>
        </pc:sldMkLst>
      </pc:sldChg>
      <pc:sldChg chg="modSp del mod modShow">
        <pc:chgData name="Klein, Katharina" userId="2d32dcd1-5928-48c1-b9fc-856212430699" providerId="ADAL" clId="{D981B0E5-E3DD-4473-8ACF-E13FE17518F4}" dt="2023-08-30T13:55:05.315" v="832" actId="47"/>
        <pc:sldMkLst>
          <pc:docMk/>
          <pc:sldMk cId="1524175182" sldId="265"/>
        </pc:sldMkLst>
        <pc:spChg chg="mod">
          <ac:chgData name="Klein, Katharina" userId="2d32dcd1-5928-48c1-b9fc-856212430699" providerId="ADAL" clId="{D981B0E5-E3DD-4473-8ACF-E13FE17518F4}" dt="2023-08-30T13:47:52.173" v="301" actId="20577"/>
          <ac:spMkLst>
            <pc:docMk/>
            <pc:sldMk cId="1524175182" sldId="265"/>
            <ac:spMk id="2" creationId="{473F77A7-AEB5-E496-2474-FE65144EF032}"/>
          </ac:spMkLst>
        </pc:spChg>
      </pc:sldChg>
      <pc:sldChg chg="del mod modShow">
        <pc:chgData name="Klein, Katharina" userId="2d32dcd1-5928-48c1-b9fc-856212430699" providerId="ADAL" clId="{D981B0E5-E3DD-4473-8ACF-E13FE17518F4}" dt="2023-08-30T13:55:05.987" v="833" actId="47"/>
        <pc:sldMkLst>
          <pc:docMk/>
          <pc:sldMk cId="3146628565" sldId="268"/>
        </pc:sldMkLst>
      </pc:sldChg>
      <pc:sldChg chg="del mod modShow">
        <pc:chgData name="Klein, Katharina" userId="2d32dcd1-5928-48c1-b9fc-856212430699" providerId="ADAL" clId="{D981B0E5-E3DD-4473-8ACF-E13FE17518F4}" dt="2023-08-30T13:55:07.062" v="834" actId="47"/>
        <pc:sldMkLst>
          <pc:docMk/>
          <pc:sldMk cId="3789997493" sldId="269"/>
        </pc:sldMkLst>
      </pc:sldChg>
      <pc:sldChg chg="del mod modShow">
        <pc:chgData name="Klein, Katharina" userId="2d32dcd1-5928-48c1-b9fc-856212430699" providerId="ADAL" clId="{D981B0E5-E3DD-4473-8ACF-E13FE17518F4}" dt="2023-08-30T13:55:07.316" v="835" actId="47"/>
        <pc:sldMkLst>
          <pc:docMk/>
          <pc:sldMk cId="2564085963" sldId="270"/>
        </pc:sldMkLst>
      </pc:sldChg>
      <pc:sldChg chg="del mod modShow">
        <pc:chgData name="Klein, Katharina" userId="2d32dcd1-5928-48c1-b9fc-856212430699" providerId="ADAL" clId="{D981B0E5-E3DD-4473-8ACF-E13FE17518F4}" dt="2023-08-30T13:55:07.558" v="836" actId="47"/>
        <pc:sldMkLst>
          <pc:docMk/>
          <pc:sldMk cId="4119234077" sldId="271"/>
        </pc:sldMkLst>
      </pc:sldChg>
      <pc:sldChg chg="del mod modShow">
        <pc:chgData name="Klein, Katharina" userId="2d32dcd1-5928-48c1-b9fc-856212430699" providerId="ADAL" clId="{D981B0E5-E3DD-4473-8ACF-E13FE17518F4}" dt="2023-08-30T13:55:08.117" v="837" actId="47"/>
        <pc:sldMkLst>
          <pc:docMk/>
          <pc:sldMk cId="3715576496" sldId="272"/>
        </pc:sldMkLst>
      </pc:sldChg>
      <pc:sldChg chg="del mod modShow">
        <pc:chgData name="Klein, Katharina" userId="2d32dcd1-5928-48c1-b9fc-856212430699" providerId="ADAL" clId="{D981B0E5-E3DD-4473-8ACF-E13FE17518F4}" dt="2023-08-30T13:55:08.736" v="838" actId="47"/>
        <pc:sldMkLst>
          <pc:docMk/>
          <pc:sldMk cId="280738938" sldId="273"/>
        </pc:sldMkLst>
      </pc:sldChg>
      <pc:sldChg chg="delSp modSp add del mod">
        <pc:chgData name="Klein, Katharina" userId="2d32dcd1-5928-48c1-b9fc-856212430699" providerId="ADAL" clId="{D981B0E5-E3DD-4473-8ACF-E13FE17518F4}" dt="2023-08-30T13:54:51.275" v="826" actId="47"/>
        <pc:sldMkLst>
          <pc:docMk/>
          <pc:sldMk cId="334715595" sldId="274"/>
        </pc:sldMkLst>
        <pc:spChg chg="mod">
          <ac:chgData name="Klein, Katharina" userId="2d32dcd1-5928-48c1-b9fc-856212430699" providerId="ADAL" clId="{D981B0E5-E3DD-4473-8ACF-E13FE17518F4}" dt="2023-08-30T13:47:07.424" v="297" actId="20577"/>
          <ac:spMkLst>
            <pc:docMk/>
            <pc:sldMk cId="334715595" sldId="274"/>
            <ac:spMk id="2" creationId="{473F77A7-AEB5-E496-2474-FE65144EF032}"/>
          </ac:spMkLst>
        </pc:spChg>
        <pc:spChg chg="del">
          <ac:chgData name="Klein, Katharina" userId="2d32dcd1-5928-48c1-b9fc-856212430699" providerId="ADAL" clId="{D981B0E5-E3DD-4473-8ACF-E13FE17518F4}" dt="2023-08-30T13:47:02.556" v="295" actId="478"/>
          <ac:spMkLst>
            <pc:docMk/>
            <pc:sldMk cId="334715595" sldId="274"/>
            <ac:spMk id="8" creationId="{1552FB1E-5671-6CEC-EC8C-5091F43B15B5}"/>
          </ac:spMkLst>
        </pc:spChg>
      </pc:sldChg>
      <pc:sldChg chg="modSp add mod modShow delCm">
        <pc:chgData name="Klein, Katharina" userId="2d32dcd1-5928-48c1-b9fc-856212430699" providerId="ADAL" clId="{D981B0E5-E3DD-4473-8ACF-E13FE17518F4}" dt="2023-08-30T13:50:02.295" v="415" actId="20577"/>
        <pc:sldMkLst>
          <pc:docMk/>
          <pc:sldMk cId="2051917241" sldId="275"/>
        </pc:sldMkLst>
        <pc:spChg chg="mod">
          <ac:chgData name="Klein, Katharina" userId="2d32dcd1-5928-48c1-b9fc-856212430699" providerId="ADAL" clId="{D981B0E5-E3DD-4473-8ACF-E13FE17518F4}" dt="2023-08-30T13:50:02.295" v="415" actId="20577"/>
          <ac:spMkLst>
            <pc:docMk/>
            <pc:sldMk cId="2051917241" sldId="275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48:45.191" v="367" actId="20577"/>
          <ac:spMkLst>
            <pc:docMk/>
            <pc:sldMk cId="2051917241" sldId="275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49:01.580" v="368"/>
          <ac:picMkLst>
            <pc:docMk/>
            <pc:sldMk cId="2051917241" sldId="275"/>
            <ac:picMk id="8" creationId="{9423108F-0725-8F36-3489-7AD80AAC2B5E}"/>
          </ac:picMkLst>
        </pc:picChg>
      </pc:sldChg>
      <pc:sldChg chg="delSp modSp add mod modShow">
        <pc:chgData name="Klein, Katharina" userId="2d32dcd1-5928-48c1-b9fc-856212430699" providerId="ADAL" clId="{D981B0E5-E3DD-4473-8ACF-E13FE17518F4}" dt="2023-08-30T13:51:41.522" v="594" actId="20577"/>
        <pc:sldMkLst>
          <pc:docMk/>
          <pc:sldMk cId="3266607792" sldId="276"/>
        </pc:sldMkLst>
        <pc:spChg chg="mod">
          <ac:chgData name="Klein, Katharina" userId="2d32dcd1-5928-48c1-b9fc-856212430699" providerId="ADAL" clId="{D981B0E5-E3DD-4473-8ACF-E13FE17518F4}" dt="2023-08-30T13:49:44.040" v="403" actId="6549"/>
          <ac:spMkLst>
            <pc:docMk/>
            <pc:sldMk cId="3266607792" sldId="276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51:41.522" v="594" actId="20577"/>
          <ac:spMkLst>
            <pc:docMk/>
            <pc:sldMk cId="3266607792" sldId="276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50:10.129" v="416"/>
          <ac:picMkLst>
            <pc:docMk/>
            <pc:sldMk cId="3266607792" sldId="276"/>
            <ac:picMk id="7" creationId="{E1C3CDC0-66B2-42CD-DFDE-DE9475EFF16B}"/>
          </ac:picMkLst>
        </pc:picChg>
        <pc:picChg chg="mod">
          <ac:chgData name="Klein, Katharina" userId="2d32dcd1-5928-48c1-b9fc-856212430699" providerId="ADAL" clId="{D981B0E5-E3DD-4473-8ACF-E13FE17518F4}" dt="2023-08-30T13:50:10.129" v="416"/>
          <ac:picMkLst>
            <pc:docMk/>
            <pc:sldMk cId="3266607792" sldId="276"/>
            <ac:picMk id="9" creationId="{1BCBC807-1DDA-268C-D75B-441992287CC9}"/>
          </ac:picMkLst>
        </pc:picChg>
        <pc:picChg chg="del">
          <ac:chgData name="Klein, Katharina" userId="2d32dcd1-5928-48c1-b9fc-856212430699" providerId="ADAL" clId="{D981B0E5-E3DD-4473-8ACF-E13FE17518F4}" dt="2023-08-30T13:50:11.900" v="417" actId="478"/>
          <ac:picMkLst>
            <pc:docMk/>
            <pc:sldMk cId="3266607792" sldId="276"/>
            <ac:picMk id="11" creationId="{383976DE-DF23-4972-EBEE-FC6E5761ED96}"/>
          </ac:picMkLst>
        </pc:picChg>
      </pc:sldChg>
      <pc:sldChg chg="modSp add mod modShow">
        <pc:chgData name="Klein, Katharina" userId="2d32dcd1-5928-48c1-b9fc-856212430699" providerId="ADAL" clId="{D981B0E5-E3DD-4473-8ACF-E13FE17518F4}" dt="2023-08-30T13:52:59.985" v="642" actId="207"/>
        <pc:sldMkLst>
          <pc:docMk/>
          <pc:sldMk cId="989878053" sldId="277"/>
        </pc:sldMkLst>
        <pc:spChg chg="mod">
          <ac:chgData name="Klein, Katharina" userId="2d32dcd1-5928-48c1-b9fc-856212430699" providerId="ADAL" clId="{D981B0E5-E3DD-4473-8ACF-E13FE17518F4}" dt="2023-08-30T13:52:21.312" v="622" actId="20577"/>
          <ac:spMkLst>
            <pc:docMk/>
            <pc:sldMk cId="989878053" sldId="277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52:59.985" v="642" actId="207"/>
          <ac:spMkLst>
            <pc:docMk/>
            <pc:sldMk cId="989878053" sldId="277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52:50.267" v="641"/>
          <ac:picMkLst>
            <pc:docMk/>
            <pc:sldMk cId="989878053" sldId="277"/>
            <ac:picMk id="13" creationId="{4E36F88D-F3BE-E7E9-5BC8-1C9FA757C2D1}"/>
          </ac:picMkLst>
        </pc:picChg>
        <pc:picChg chg="mod">
          <ac:chgData name="Klein, Katharina" userId="2d32dcd1-5928-48c1-b9fc-856212430699" providerId="ADAL" clId="{D981B0E5-E3DD-4473-8ACF-E13FE17518F4}" dt="2023-08-30T13:52:50.267" v="641"/>
          <ac:picMkLst>
            <pc:docMk/>
            <pc:sldMk cId="989878053" sldId="277"/>
            <ac:picMk id="17" creationId="{E4600192-1E2F-B1A9-6A4F-7F5D0B26CD1C}"/>
          </ac:picMkLst>
        </pc:picChg>
      </pc:sldChg>
      <pc:sldChg chg="modSp add mod modShow">
        <pc:chgData name="Klein, Katharina" userId="2d32dcd1-5928-48c1-b9fc-856212430699" providerId="ADAL" clId="{D981B0E5-E3DD-4473-8ACF-E13FE17518F4}" dt="2023-08-30T13:54:49.131" v="825" actId="20577"/>
        <pc:sldMkLst>
          <pc:docMk/>
          <pc:sldMk cId="1116981988" sldId="278"/>
        </pc:sldMkLst>
        <pc:spChg chg="mod">
          <ac:chgData name="Klein, Katharina" userId="2d32dcd1-5928-48c1-b9fc-856212430699" providerId="ADAL" clId="{D981B0E5-E3DD-4473-8ACF-E13FE17518F4}" dt="2023-08-30T13:52:38.236" v="639" actId="20577"/>
          <ac:spMkLst>
            <pc:docMk/>
            <pc:sldMk cId="1116981988" sldId="278"/>
            <ac:spMk id="2" creationId="{473F77A7-AEB5-E496-2474-FE65144EF032}"/>
          </ac:spMkLst>
        </pc:spChg>
        <pc:spChg chg="mod">
          <ac:chgData name="Klein, Katharina" userId="2d32dcd1-5928-48c1-b9fc-856212430699" providerId="ADAL" clId="{D981B0E5-E3DD-4473-8ACF-E13FE17518F4}" dt="2023-08-30T13:54:49.131" v="825" actId="20577"/>
          <ac:spMkLst>
            <pc:docMk/>
            <pc:sldMk cId="1116981988" sldId="278"/>
            <ac:spMk id="3" creationId="{CC37FE5B-C928-1D0E-0BD7-1709F40E3440}"/>
          </ac:spMkLst>
        </pc:spChg>
        <pc:picChg chg="mod">
          <ac:chgData name="Klein, Katharina" userId="2d32dcd1-5928-48c1-b9fc-856212430699" providerId="ADAL" clId="{D981B0E5-E3DD-4473-8ACF-E13FE17518F4}" dt="2023-08-30T13:53:05.194" v="643"/>
          <ac:picMkLst>
            <pc:docMk/>
            <pc:sldMk cId="1116981988" sldId="278"/>
            <ac:picMk id="11" creationId="{E5FDCC2B-E7B0-33E7-EFA1-C50CEF4D7F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ABAC9-1239-4F30-AABE-F7794B1B4A53}" type="datetimeFigureOut">
              <a:rPr lang="en-GB" smtClean="0"/>
              <a:t>22/09/2023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F9FF7-413B-4CED-844C-981EFBA2C7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69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F9FF7-413B-4CED-844C-981EFBA2C7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ntergrund grau">
            <a:extLst>
              <a:ext uri="{FF2B5EF4-FFF2-40B4-BE49-F238E27FC236}">
                <a16:creationId xmlns:a16="http://schemas.microsoft.com/office/drawing/2014/main" id="{10791925-22D6-4AC2-BBA3-9748199D1F37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b="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000" y="2250000"/>
            <a:ext cx="8580300" cy="33015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FCAC2C-5DFD-448A-9D46-A3C3EC418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  <p:pic>
        <p:nvPicPr>
          <p:cNvPr id="9" name="Titelgrafik">
            <a:extLst>
              <a:ext uri="{FF2B5EF4-FFF2-40B4-BE49-F238E27FC236}">
                <a16:creationId xmlns:a16="http://schemas.microsoft.com/office/drawing/2014/main" id="{D995D404-519B-4E84-8C22-8468FA420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311" y="2765978"/>
            <a:ext cx="9922594" cy="35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72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5157787" cy="75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5157787" cy="396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88087" y="1440000"/>
            <a:ext cx="5183188" cy="756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88087" y="2160000"/>
            <a:ext cx="5183188" cy="396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C6A-D83B-48B4-B663-4D939506B28F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86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8D70E580-D9EB-44CB-AFD2-92F4699FF8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999" y="1440000"/>
            <a:ext cx="5148000" cy="16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360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80000" algn="l"/>
              </a:tabLst>
              <a:defRPr sz="12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E85E864-C83E-4D81-8904-E1E155830E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24004" y="1440000"/>
            <a:ext cx="5148000" cy="16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/>
            </a:lvl1pPr>
            <a:lvl2pPr>
              <a:lnSpc>
                <a:spcPts val="1700"/>
              </a:lnSpc>
              <a:defRPr sz="1400"/>
            </a:lvl2pPr>
            <a:lvl3pPr>
              <a:lnSpc>
                <a:spcPts val="1700"/>
              </a:lnSpc>
              <a:defRPr sz="1400"/>
            </a:lvl3pPr>
            <a:lvl4pPr>
              <a:lnSpc>
                <a:spcPts val="1700"/>
              </a:lnSpc>
              <a:defRPr sz="1400"/>
            </a:lvl4pPr>
            <a:lvl5pPr>
              <a:lnSpc>
                <a:spcPts val="1700"/>
              </a:lnSpc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5BA6ABA1-0578-4D62-BF1F-03281D92DB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4003" y="3269000"/>
            <a:ext cx="5148000" cy="270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1736B194-4F36-4D6E-9105-4DA0E534622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5963" y="3269000"/>
            <a:ext cx="5148000" cy="2700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83084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47ECA02C-7DB9-4A91-9CF2-EB524AB312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9999" y="1988843"/>
            <a:ext cx="3240000" cy="4132557"/>
          </a:xfrm>
        </p:spPr>
        <p:txBody>
          <a:bodyPr>
            <a:noAutofit/>
          </a:bodyPr>
          <a:lstStyle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lvl3pPr>
          </a:lstStyle>
          <a:p>
            <a:pPr lvl="2"/>
            <a:r>
              <a:rPr lang="de-DE" dirty="0"/>
              <a:t>Text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B2651F8-135C-4AFE-A9A2-ADB3330C32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36000" y="1988843"/>
            <a:ext cx="3240000" cy="4132557"/>
          </a:xfrm>
        </p:spPr>
        <p:txBody>
          <a:bodyPr>
            <a:noAutofit/>
          </a:bodyPr>
          <a:lstStyle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lvl3pPr>
          </a:lstStyle>
          <a:p>
            <a:pPr lvl="2"/>
            <a:r>
              <a:rPr lang="de-DE" dirty="0"/>
              <a:t>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46A07F3E-3379-4EAA-9D6B-B64D0046C2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22524" y="1988843"/>
            <a:ext cx="3240000" cy="4132557"/>
          </a:xfrm>
        </p:spPr>
        <p:txBody>
          <a:bodyPr>
            <a:noAutofit/>
          </a:bodyPr>
          <a:lstStyle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lvl3pPr>
          </a:lstStyle>
          <a:p>
            <a:pPr lvl="2"/>
            <a:r>
              <a:rPr lang="de-DE" dirty="0"/>
              <a:t>Text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49C0B0EE-A300-4791-85A5-343C9D3FEC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000" y="1428750"/>
            <a:ext cx="3240000" cy="18466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6E45FA76-C8C8-4B79-9DE2-8556481FF10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6000" y="1428750"/>
            <a:ext cx="3240000" cy="18466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C1AAF07-B6F2-44BE-AD96-E71943A3A2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22526" y="1428750"/>
            <a:ext cx="3240000" cy="184666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1FDB7A2-E582-4CB8-9D35-BBCC1F228FE5}"/>
              </a:ext>
            </a:extLst>
          </p:cNvPr>
          <p:cNvCxnSpPr/>
          <p:nvPr/>
        </p:nvCxnSpPr>
        <p:spPr>
          <a:xfrm>
            <a:off x="720000" y="1908000"/>
            <a:ext cx="3240000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F0B2EB3-3D3A-4F8A-98DB-0FFB9AF1099D}"/>
              </a:ext>
            </a:extLst>
          </p:cNvPr>
          <p:cNvCxnSpPr>
            <a:cxnSpLocks/>
          </p:cNvCxnSpPr>
          <p:nvPr/>
        </p:nvCxnSpPr>
        <p:spPr>
          <a:xfrm>
            <a:off x="4536000" y="1911000"/>
            <a:ext cx="3240000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4AB085F-3CF4-4F73-A504-C97161D74CFE}"/>
              </a:ext>
            </a:extLst>
          </p:cNvPr>
          <p:cNvCxnSpPr>
            <a:cxnSpLocks/>
          </p:cNvCxnSpPr>
          <p:nvPr/>
        </p:nvCxnSpPr>
        <p:spPr>
          <a:xfrm>
            <a:off x="8222526" y="1911000"/>
            <a:ext cx="3240000" cy="0"/>
          </a:xfrm>
          <a:prstGeom prst="line">
            <a:avLst/>
          </a:prstGeom>
          <a:ln w="1016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177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72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C9FCC737-52B2-4556-A695-0F3F2FD547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1439999"/>
            <a:ext cx="3240000" cy="1800000"/>
          </a:xfrm>
          <a:noFill/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6" name="Bildplatzhalter 3">
            <a:extLst>
              <a:ext uri="{FF2B5EF4-FFF2-40B4-BE49-F238E27FC236}">
                <a16:creationId xmlns:a16="http://schemas.microsoft.com/office/drawing/2014/main" id="{1EA4D78C-C8B6-40BA-A6BE-D65EE5F1BB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14280" y="1439999"/>
            <a:ext cx="3240000" cy="1800000"/>
          </a:xfrm>
          <a:noFill/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3CCFA9FD-C547-4C95-9880-791D85E6AC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85263" y="1439999"/>
            <a:ext cx="3240000" cy="1800000"/>
          </a:xfrm>
          <a:noFill/>
        </p:spPr>
        <p:txBody>
          <a:bodyPr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A40D737F-A823-4768-B0B1-F2467A6153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3237570"/>
            <a:ext cx="32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F6FB9A27-96EB-42D6-B41C-DDB6E915FC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14280" y="3237570"/>
            <a:ext cx="32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BBDA66EB-9CDB-40C5-A4A4-272C07C939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5263" y="3237570"/>
            <a:ext cx="3240000" cy="360000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8E8B7934-0082-42FF-805E-CEE2ED0842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3869" y="3813571"/>
            <a:ext cx="3240000" cy="2160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5E04E1E1-4706-444D-AFDB-56271BCAC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4280" y="3813571"/>
            <a:ext cx="3240000" cy="2160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46E2F877-5582-4E3E-A472-E4EB2A8109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85263" y="3813571"/>
            <a:ext cx="3240000" cy="216000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5112586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verl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300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10">
            <a:extLst>
              <a:ext uri="{FF2B5EF4-FFF2-40B4-BE49-F238E27FC236}">
                <a16:creationId xmlns:a16="http://schemas.microsoft.com/office/drawing/2014/main" id="{38540A97-F578-4C72-90FC-F580939F41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0000" y="988560"/>
            <a:ext cx="11472000" cy="5337595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BCE9F91-B151-416F-80F5-3AF6F5BF03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000" y="1440000"/>
            <a:ext cx="5472000" cy="1800000"/>
          </a:xfrm>
          <a:solidFill>
            <a:srgbClr val="383C3D">
              <a:alpha val="90000"/>
            </a:srgbClr>
          </a:solidFill>
        </p:spPr>
        <p:txBody>
          <a:bodyPr lIns="108000" tIns="108000" rIns="108000" bIns="108000">
            <a:noAutofit/>
          </a:bodyPr>
          <a:lstStyle>
            <a:lvl1pPr marL="0" indent="0" fontAlgn="t" latinLnBrk="0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88291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00C1188-D5D6-40F1-85CA-684E9588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93003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455167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9297987" cy="648000"/>
          </a:xfrm>
        </p:spPr>
        <p:txBody>
          <a:bodyPr anchor="b" anchorCtr="0">
            <a:noAutofit/>
          </a:bodyPr>
          <a:lstStyle>
            <a:lvl1pPr>
              <a:defRPr sz="1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359083" y="1431925"/>
            <a:ext cx="6120000" cy="4680000"/>
          </a:xfr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294187" cy="41040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B0160E7-D103-42C3-8770-E94751BB86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20000" y="1440000"/>
            <a:ext cx="4294187" cy="6174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49666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7485687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E04C-7338-4DE6-9FAE-CF3DC8A65A22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544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12099" y="1431925"/>
            <a:ext cx="792000" cy="47450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431925"/>
            <a:ext cx="9289648" cy="47450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94A2-B1BD-4421-B264-DBF9AB9C2BD2}" type="datetime1">
              <a:rPr lang="de-DE" smtClean="0"/>
              <a:t>22.09.2023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59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lu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ntergrund grau">
            <a:extLst>
              <a:ext uri="{FF2B5EF4-FFF2-40B4-BE49-F238E27FC236}">
                <a16:creationId xmlns:a16="http://schemas.microsoft.com/office/drawing/2014/main" id="{2A70F8A9-8643-4044-A67B-7360FB392816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C341F13-CA2B-409F-B6A5-8739C3CFBD49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b="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38A6B5-259B-4610-A020-B68ECBF5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99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ntergrund grau">
            <a:extLst>
              <a:ext uri="{FF2B5EF4-FFF2-40B4-BE49-F238E27FC236}">
                <a16:creationId xmlns:a16="http://schemas.microsoft.com/office/drawing/2014/main" id="{10791925-22D6-4AC2-BBA3-9748199D1F37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200" b="0">
                <a:solidFill>
                  <a:srgbClr val="00A5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0000" y="2250000"/>
            <a:ext cx="8580300" cy="33015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911BF-30F7-4187-9CD3-F92C14A7C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236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individu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intergrund grau">
            <a:extLst>
              <a:ext uri="{FF2B5EF4-FFF2-40B4-BE49-F238E27FC236}">
                <a16:creationId xmlns:a16="http://schemas.microsoft.com/office/drawing/2014/main" id="{A43B5AFC-BB22-4612-8FB6-224542B0CF4E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0" name="Hintergrund grau">
            <a:extLst>
              <a:ext uri="{FF2B5EF4-FFF2-40B4-BE49-F238E27FC236}">
                <a16:creationId xmlns:a16="http://schemas.microsoft.com/office/drawing/2014/main" id="{6C6A08FA-A22D-45CF-B8AD-F6DF173C159C}"/>
              </a:ext>
            </a:extLst>
          </p:cNvPr>
          <p:cNvSpPr/>
          <p:nvPr/>
        </p:nvSpPr>
        <p:spPr>
          <a:xfrm>
            <a:off x="1260000" y="1584000"/>
            <a:ext cx="10932000" cy="1260000"/>
          </a:xfrm>
          <a:prstGeom prst="rect">
            <a:avLst/>
          </a:prstGeom>
          <a:solidFill>
            <a:srgbClr val="383C3D">
              <a:alpha val="90000"/>
            </a:srgbClr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4625" y="2250000"/>
            <a:ext cx="8575675" cy="33015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4F7F9248-DA1E-4F23-A097-1D0857ECC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00" y="1656000"/>
            <a:ext cx="8580300" cy="528286"/>
          </a:xfrm>
        </p:spPr>
        <p:txBody>
          <a:bodyPr lIns="0" tIns="0" rIns="0" bIns="0" anchor="t" anchorCtr="0">
            <a:sp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36340A-1736-4ED1-B5B4-4CAE756B0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64935" y="298122"/>
            <a:ext cx="2552700" cy="2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98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F7ED61BC-46F6-4FAC-BE92-CB903FD37F28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0D1C6F-ADEA-426C-8037-DA5277290447}"/>
              </a:ext>
            </a:extLst>
          </p:cNvPr>
          <p:cNvSpPr txBox="1"/>
          <p:nvPr/>
        </p:nvSpPr>
        <p:spPr>
          <a:xfrm>
            <a:off x="1440001" y="1898478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077C80C-8D3F-41A0-81F9-70C54B90E4B8}"/>
              </a:ext>
            </a:extLst>
          </p:cNvPr>
          <p:cNvSpPr/>
          <p:nvPr/>
        </p:nvSpPr>
        <p:spPr>
          <a:xfrm>
            <a:off x="1440001" y="189000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BB351266-4E8D-4CAB-A756-CBAD79FF1EB6}"/>
              </a:ext>
            </a:extLst>
          </p:cNvPr>
          <p:cNvSpPr/>
          <p:nvPr/>
        </p:nvSpPr>
        <p:spPr>
          <a:xfrm>
            <a:off x="1440001" y="2809508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50BB6F9-3EDF-4A50-814D-60AD7103D212}"/>
              </a:ext>
            </a:extLst>
          </p:cNvPr>
          <p:cNvSpPr/>
          <p:nvPr/>
        </p:nvSpPr>
        <p:spPr>
          <a:xfrm>
            <a:off x="1440001" y="372901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959AE01-86BF-4960-B30A-75B4894FD4AE}"/>
              </a:ext>
            </a:extLst>
          </p:cNvPr>
          <p:cNvSpPr txBox="1"/>
          <p:nvPr/>
        </p:nvSpPr>
        <p:spPr>
          <a:xfrm>
            <a:off x="1440001" y="2831569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02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A1A2E3B-1CF2-490E-8A31-98335981FF66}"/>
              </a:ext>
            </a:extLst>
          </p:cNvPr>
          <p:cNvSpPr txBox="1"/>
          <p:nvPr/>
        </p:nvSpPr>
        <p:spPr>
          <a:xfrm>
            <a:off x="1440001" y="3744922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03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C6ADBE9-C057-4D40-BF55-34987FDB7552}"/>
              </a:ext>
            </a:extLst>
          </p:cNvPr>
          <p:cNvSpPr txBox="1"/>
          <p:nvPr/>
        </p:nvSpPr>
        <p:spPr>
          <a:xfrm>
            <a:off x="1440001" y="4658275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04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5843FA86-76A8-4878-9908-FE8367952B30}"/>
              </a:ext>
            </a:extLst>
          </p:cNvPr>
          <p:cNvSpPr/>
          <p:nvPr/>
        </p:nvSpPr>
        <p:spPr>
          <a:xfrm>
            <a:off x="1440000" y="4648521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6B24BC73-38F7-4250-83AE-ED659112BF99}"/>
              </a:ext>
            </a:extLst>
          </p:cNvPr>
          <p:cNvSpPr/>
          <p:nvPr/>
        </p:nvSpPr>
        <p:spPr>
          <a:xfrm flipV="1">
            <a:off x="1440001" y="5558277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6E8136B-208B-4B66-926F-9499D91B79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000" y="189720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CD2D05DC-09CB-4E48-8257-4E955E10A9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000" y="2831569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2: Zweizeilige Kapitelüberschriften sind möglich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2053EA5D-65AE-4056-B70C-68A632C92B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000" y="3744922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3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7385D0C-1869-4C5C-96E9-17EFE3EE6C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000" y="46582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 Folienmasteransicht können die Kapitelpunkte gelöscht oder erweitert werden. 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64FBD134-18AE-43AB-BC02-B193E051D2D2}"/>
              </a:ext>
            </a:extLst>
          </p:cNvPr>
          <p:cNvSpPr txBox="1"/>
          <p:nvPr/>
        </p:nvSpPr>
        <p:spPr>
          <a:xfrm>
            <a:off x="1440000" y="1241916"/>
            <a:ext cx="1799770" cy="23493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cxnSp>
        <p:nvCxnSpPr>
          <p:cNvPr id="31" name="Gerade Verbindung 13">
            <a:extLst>
              <a:ext uri="{FF2B5EF4-FFF2-40B4-BE49-F238E27FC236}">
                <a16:creationId xmlns:a16="http://schemas.microsoft.com/office/drawing/2014/main" id="{2676E81D-3F8F-4481-B32A-C06B8A9FDE7B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Grafik 28">
            <a:extLst>
              <a:ext uri="{FF2B5EF4-FFF2-40B4-BE49-F238E27FC236}">
                <a16:creationId xmlns:a16="http://schemas.microsoft.com/office/drawing/2014/main" id="{81D5F758-829D-4918-978C-B707CB785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5495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F7ED61BC-46F6-4FAC-BE92-CB903FD37F28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0D1C6F-ADEA-426C-8037-DA5277290447}"/>
              </a:ext>
            </a:extLst>
          </p:cNvPr>
          <p:cNvSpPr txBox="1"/>
          <p:nvPr/>
        </p:nvSpPr>
        <p:spPr>
          <a:xfrm>
            <a:off x="1440001" y="1898478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077C80C-8D3F-41A0-81F9-70C54B90E4B8}"/>
              </a:ext>
            </a:extLst>
          </p:cNvPr>
          <p:cNvSpPr/>
          <p:nvPr/>
        </p:nvSpPr>
        <p:spPr>
          <a:xfrm>
            <a:off x="1440001" y="189000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BB351266-4E8D-4CAB-A756-CBAD79FF1EB6}"/>
              </a:ext>
            </a:extLst>
          </p:cNvPr>
          <p:cNvSpPr/>
          <p:nvPr/>
        </p:nvSpPr>
        <p:spPr>
          <a:xfrm>
            <a:off x="1440001" y="2809508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50BB6F9-3EDF-4A50-814D-60AD7103D212}"/>
              </a:ext>
            </a:extLst>
          </p:cNvPr>
          <p:cNvSpPr/>
          <p:nvPr/>
        </p:nvSpPr>
        <p:spPr>
          <a:xfrm>
            <a:off x="1440001" y="372901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959AE01-86BF-4960-B30A-75B4894FD4AE}"/>
              </a:ext>
            </a:extLst>
          </p:cNvPr>
          <p:cNvSpPr txBox="1"/>
          <p:nvPr/>
        </p:nvSpPr>
        <p:spPr>
          <a:xfrm>
            <a:off x="1440001" y="2831569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02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A1A2E3B-1CF2-490E-8A31-98335981FF66}"/>
              </a:ext>
            </a:extLst>
          </p:cNvPr>
          <p:cNvSpPr txBox="1"/>
          <p:nvPr/>
        </p:nvSpPr>
        <p:spPr>
          <a:xfrm>
            <a:off x="1440001" y="3744922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03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5843FA86-76A8-4878-9908-FE8367952B30}"/>
              </a:ext>
            </a:extLst>
          </p:cNvPr>
          <p:cNvSpPr/>
          <p:nvPr/>
        </p:nvSpPr>
        <p:spPr>
          <a:xfrm>
            <a:off x="1440000" y="4648521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6E8136B-208B-4B66-926F-9499D91B79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000" y="189720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CD2D05DC-09CB-4E48-8257-4E955E10A9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000" y="2831569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2: Zweizeilige Kapitelüberschriften sind möglich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2053EA5D-65AE-4056-B70C-68A632C92B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000" y="3744922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3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A30730AF-A0BB-42D4-A52D-A6D5271FB12A}"/>
              </a:ext>
            </a:extLst>
          </p:cNvPr>
          <p:cNvSpPr txBox="1"/>
          <p:nvPr/>
        </p:nvSpPr>
        <p:spPr>
          <a:xfrm>
            <a:off x="6566149" y="1852153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04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BAD660EC-D0E3-4E30-9034-2F57A2D14B63}"/>
              </a:ext>
            </a:extLst>
          </p:cNvPr>
          <p:cNvSpPr/>
          <p:nvPr/>
        </p:nvSpPr>
        <p:spPr>
          <a:xfrm>
            <a:off x="6566149" y="184367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id="{183099D3-1C92-4259-B36F-539D17E0540E}"/>
              </a:ext>
            </a:extLst>
          </p:cNvPr>
          <p:cNvSpPr/>
          <p:nvPr/>
        </p:nvSpPr>
        <p:spPr>
          <a:xfrm>
            <a:off x="6566149" y="2763183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AutoShape 17">
            <a:extLst>
              <a:ext uri="{FF2B5EF4-FFF2-40B4-BE49-F238E27FC236}">
                <a16:creationId xmlns:a16="http://schemas.microsoft.com/office/drawing/2014/main" id="{2208EEC6-4BD8-432F-93AA-8247E126C5BC}"/>
              </a:ext>
            </a:extLst>
          </p:cNvPr>
          <p:cNvSpPr/>
          <p:nvPr/>
        </p:nvSpPr>
        <p:spPr>
          <a:xfrm>
            <a:off x="6566149" y="368269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581E119E-2815-4338-9690-6DF95406D1C0}"/>
              </a:ext>
            </a:extLst>
          </p:cNvPr>
          <p:cNvSpPr txBox="1"/>
          <p:nvPr/>
        </p:nvSpPr>
        <p:spPr>
          <a:xfrm>
            <a:off x="6566149" y="2785244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05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BBDF7EE4-EAAE-4737-B8AE-7BBF6287816A}"/>
              </a:ext>
            </a:extLst>
          </p:cNvPr>
          <p:cNvSpPr txBox="1"/>
          <p:nvPr/>
        </p:nvSpPr>
        <p:spPr>
          <a:xfrm>
            <a:off x="6566149" y="3698597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06</a:t>
            </a:r>
          </a:p>
        </p:txBody>
      </p:sp>
      <p:sp>
        <p:nvSpPr>
          <p:cNvPr id="34" name="AutoShape 15">
            <a:extLst>
              <a:ext uri="{FF2B5EF4-FFF2-40B4-BE49-F238E27FC236}">
                <a16:creationId xmlns:a16="http://schemas.microsoft.com/office/drawing/2014/main" id="{E5BC446A-6A7D-4CCC-B733-077459D76FB8}"/>
              </a:ext>
            </a:extLst>
          </p:cNvPr>
          <p:cNvSpPr/>
          <p:nvPr/>
        </p:nvSpPr>
        <p:spPr>
          <a:xfrm>
            <a:off x="6566148" y="4602196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9C5399F7-11EB-44C2-9BBC-E1C1DB902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6148" y="18508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 Folienmasteransicht können die Kapitelpunkte gelöscht oder erweitert werden. 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AE2DA181-A6EB-45B3-9A6D-AC3ECC35D6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6148" y="2785244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6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6A2B64C0-DF6E-443A-848A-B158D8747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06148" y="3698597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7</a:t>
            </a: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60F9636D-FAAE-4BB0-A18D-CFA5528D6BF1}"/>
              </a:ext>
            </a:extLst>
          </p:cNvPr>
          <p:cNvSpPr txBox="1"/>
          <p:nvPr/>
        </p:nvSpPr>
        <p:spPr>
          <a:xfrm>
            <a:off x="1440000" y="1241916"/>
            <a:ext cx="1799770" cy="23493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cxnSp>
        <p:nvCxnSpPr>
          <p:cNvPr id="42" name="Gerade Verbindung 13">
            <a:extLst>
              <a:ext uri="{FF2B5EF4-FFF2-40B4-BE49-F238E27FC236}">
                <a16:creationId xmlns:a16="http://schemas.microsoft.com/office/drawing/2014/main" id="{E9491F02-6F72-4D85-A1D9-17B260457B8B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37EF077B-95CB-4F6E-A1EE-99CBCA8E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408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F7ED61BC-46F6-4FAC-BE92-CB903FD37F28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70D1C6F-ADEA-426C-8037-DA5277290447}"/>
              </a:ext>
            </a:extLst>
          </p:cNvPr>
          <p:cNvSpPr txBox="1"/>
          <p:nvPr/>
        </p:nvSpPr>
        <p:spPr>
          <a:xfrm>
            <a:off x="1440001" y="1898478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9077C80C-8D3F-41A0-81F9-70C54B90E4B8}"/>
              </a:ext>
            </a:extLst>
          </p:cNvPr>
          <p:cNvSpPr/>
          <p:nvPr/>
        </p:nvSpPr>
        <p:spPr>
          <a:xfrm>
            <a:off x="1440001" y="189000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BB351266-4E8D-4CAB-A756-CBAD79FF1EB6}"/>
              </a:ext>
            </a:extLst>
          </p:cNvPr>
          <p:cNvSpPr/>
          <p:nvPr/>
        </p:nvSpPr>
        <p:spPr>
          <a:xfrm>
            <a:off x="1440001" y="2809508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D50BB6F9-3EDF-4A50-814D-60AD7103D212}"/>
              </a:ext>
            </a:extLst>
          </p:cNvPr>
          <p:cNvSpPr/>
          <p:nvPr/>
        </p:nvSpPr>
        <p:spPr>
          <a:xfrm>
            <a:off x="1440001" y="372901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959AE01-86BF-4960-B30A-75B4894FD4AE}"/>
              </a:ext>
            </a:extLst>
          </p:cNvPr>
          <p:cNvSpPr txBox="1"/>
          <p:nvPr/>
        </p:nvSpPr>
        <p:spPr>
          <a:xfrm>
            <a:off x="1440001" y="2831569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02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A1A2E3B-1CF2-490E-8A31-98335981FF66}"/>
              </a:ext>
            </a:extLst>
          </p:cNvPr>
          <p:cNvSpPr txBox="1"/>
          <p:nvPr/>
        </p:nvSpPr>
        <p:spPr>
          <a:xfrm>
            <a:off x="1440001" y="3744922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03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C6ADBE9-C057-4D40-BF55-34987FDB7552}"/>
              </a:ext>
            </a:extLst>
          </p:cNvPr>
          <p:cNvSpPr txBox="1"/>
          <p:nvPr/>
        </p:nvSpPr>
        <p:spPr>
          <a:xfrm>
            <a:off x="1440001" y="4658275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04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5843FA86-76A8-4878-9908-FE8367952B30}"/>
              </a:ext>
            </a:extLst>
          </p:cNvPr>
          <p:cNvSpPr/>
          <p:nvPr/>
        </p:nvSpPr>
        <p:spPr>
          <a:xfrm>
            <a:off x="1440000" y="4648521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6B24BC73-38F7-4250-83AE-ED659112BF99}"/>
              </a:ext>
            </a:extLst>
          </p:cNvPr>
          <p:cNvSpPr/>
          <p:nvPr/>
        </p:nvSpPr>
        <p:spPr>
          <a:xfrm flipV="1">
            <a:off x="1440001" y="5558277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16E8136B-208B-4B66-926F-9499D91B79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000" y="189720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1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CD2D05DC-09CB-4E48-8257-4E955E10A9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000" y="2831569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2: Zweizeilige Kapitelüberschriften sind möglich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2053EA5D-65AE-4056-B70C-68A632C92B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000" y="3744922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3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97385D0C-1869-4C5C-96E9-17EFE3EE6C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000" y="46582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Über Folienmasteransicht können die Kapitelpunkte gelöscht oder erweitert werden. 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A30730AF-A0BB-42D4-A52D-A6D5271FB12A}"/>
              </a:ext>
            </a:extLst>
          </p:cNvPr>
          <p:cNvSpPr txBox="1"/>
          <p:nvPr/>
        </p:nvSpPr>
        <p:spPr>
          <a:xfrm>
            <a:off x="6566149" y="1852153"/>
            <a:ext cx="360000" cy="9000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05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BAD660EC-D0E3-4E30-9034-2F57A2D14B63}"/>
              </a:ext>
            </a:extLst>
          </p:cNvPr>
          <p:cNvSpPr/>
          <p:nvPr/>
        </p:nvSpPr>
        <p:spPr>
          <a:xfrm>
            <a:off x="6566149" y="1843675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29" name="AutoShape 16">
            <a:extLst>
              <a:ext uri="{FF2B5EF4-FFF2-40B4-BE49-F238E27FC236}">
                <a16:creationId xmlns:a16="http://schemas.microsoft.com/office/drawing/2014/main" id="{183099D3-1C92-4259-B36F-539D17E0540E}"/>
              </a:ext>
            </a:extLst>
          </p:cNvPr>
          <p:cNvSpPr/>
          <p:nvPr/>
        </p:nvSpPr>
        <p:spPr>
          <a:xfrm>
            <a:off x="6566149" y="2763183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0" name="AutoShape 17">
            <a:extLst>
              <a:ext uri="{FF2B5EF4-FFF2-40B4-BE49-F238E27FC236}">
                <a16:creationId xmlns:a16="http://schemas.microsoft.com/office/drawing/2014/main" id="{2208EEC6-4BD8-432F-93AA-8247E126C5BC}"/>
              </a:ext>
            </a:extLst>
          </p:cNvPr>
          <p:cNvSpPr/>
          <p:nvPr/>
        </p:nvSpPr>
        <p:spPr>
          <a:xfrm>
            <a:off x="6566149" y="3682690"/>
            <a:ext cx="4320000" cy="0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581E119E-2815-4338-9690-6DF95406D1C0}"/>
              </a:ext>
            </a:extLst>
          </p:cNvPr>
          <p:cNvSpPr txBox="1"/>
          <p:nvPr/>
        </p:nvSpPr>
        <p:spPr>
          <a:xfrm>
            <a:off x="6566149" y="2785244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06</a:t>
            </a: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BBDF7EE4-EAAE-4737-B8AE-7BBF6287816A}"/>
              </a:ext>
            </a:extLst>
          </p:cNvPr>
          <p:cNvSpPr txBox="1"/>
          <p:nvPr/>
        </p:nvSpPr>
        <p:spPr>
          <a:xfrm>
            <a:off x="6566149" y="3698597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07</a:t>
            </a: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06877621-1268-4434-AA7B-76FFE84FDA83}"/>
              </a:ext>
            </a:extLst>
          </p:cNvPr>
          <p:cNvSpPr txBox="1"/>
          <p:nvPr/>
        </p:nvSpPr>
        <p:spPr>
          <a:xfrm>
            <a:off x="6566149" y="4611950"/>
            <a:ext cx="360000" cy="903600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1"/>
                </a:solidFill>
                <a:latin typeface="+mn-lt"/>
              </a:rPr>
              <a:t>08</a:t>
            </a:r>
          </a:p>
        </p:txBody>
      </p:sp>
      <p:sp>
        <p:nvSpPr>
          <p:cNvPr id="34" name="AutoShape 15">
            <a:extLst>
              <a:ext uri="{FF2B5EF4-FFF2-40B4-BE49-F238E27FC236}">
                <a16:creationId xmlns:a16="http://schemas.microsoft.com/office/drawing/2014/main" id="{E5BC446A-6A7D-4CCC-B733-077459D76FB8}"/>
              </a:ext>
            </a:extLst>
          </p:cNvPr>
          <p:cNvSpPr/>
          <p:nvPr/>
        </p:nvSpPr>
        <p:spPr>
          <a:xfrm>
            <a:off x="6566148" y="4602196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5" name="AutoShape 16">
            <a:extLst>
              <a:ext uri="{FF2B5EF4-FFF2-40B4-BE49-F238E27FC236}">
                <a16:creationId xmlns:a16="http://schemas.microsoft.com/office/drawing/2014/main" id="{59E9B96A-E4AC-4856-8E24-81389A1D5855}"/>
              </a:ext>
            </a:extLst>
          </p:cNvPr>
          <p:cNvSpPr/>
          <p:nvPr/>
        </p:nvSpPr>
        <p:spPr>
          <a:xfrm flipV="1">
            <a:off x="6566149" y="5511952"/>
            <a:ext cx="4320000" cy="9753"/>
          </a:xfrm>
          <a:prstGeom prst="line">
            <a:avLst/>
          </a:prstGeom>
          <a:ln w="6350" cap="rnd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 dirty="0"/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9C5399F7-11EB-44C2-9BBC-E1C1DB9026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6148" y="1850875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5</a:t>
            </a: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AE2DA181-A6EB-45B3-9A6D-AC3ECC35D6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06148" y="2785244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6</a:t>
            </a: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6A2B64C0-DF6E-443A-848A-B158D8747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06148" y="3698597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7</a:t>
            </a: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37291A37-E346-42E0-A3B5-F72E1E403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06148" y="4611950"/>
            <a:ext cx="3600000" cy="90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Kapitel 8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9F0C1414-78F0-4E60-B3A2-4C4A1FAB4DEB}"/>
              </a:ext>
            </a:extLst>
          </p:cNvPr>
          <p:cNvSpPr txBox="1"/>
          <p:nvPr/>
        </p:nvSpPr>
        <p:spPr>
          <a:xfrm>
            <a:off x="1440000" y="1241916"/>
            <a:ext cx="1799770" cy="234936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ts val="2000"/>
              </a:lnSpc>
              <a:spcBef>
                <a:spcPct val="0"/>
              </a:spcBef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cxnSp>
        <p:nvCxnSpPr>
          <p:cNvPr id="45" name="Gerade Verbindung 13">
            <a:extLst>
              <a:ext uri="{FF2B5EF4-FFF2-40B4-BE49-F238E27FC236}">
                <a16:creationId xmlns:a16="http://schemas.microsoft.com/office/drawing/2014/main" id="{4DAF1219-C21E-4121-8B88-17868B4E31CC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Grafik 40">
            <a:extLst>
              <a:ext uri="{FF2B5EF4-FFF2-40B4-BE49-F238E27FC236}">
                <a16:creationId xmlns:a16="http://schemas.microsoft.com/office/drawing/2014/main" id="{D1A90E19-9D69-4398-B993-F549C64F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97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Hintergrund grau">
            <a:extLst>
              <a:ext uri="{FF2B5EF4-FFF2-40B4-BE49-F238E27FC236}">
                <a16:creationId xmlns:a16="http://schemas.microsoft.com/office/drawing/2014/main" id="{2DD6768D-18EA-4114-AC69-0071E95C860E}"/>
              </a:ext>
            </a:extLst>
          </p:cNvPr>
          <p:cNvSpPr/>
          <p:nvPr/>
        </p:nvSpPr>
        <p:spPr>
          <a:xfrm>
            <a:off x="0" y="720000"/>
            <a:ext cx="12192000" cy="6138000"/>
          </a:xfrm>
          <a:prstGeom prst="rect">
            <a:avLst/>
          </a:prstGeom>
          <a:solidFill>
            <a:srgbClr val="383C3D"/>
          </a:solidFill>
          <a:ln>
            <a:noFill/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800" b="0" i="0" dirty="0">
                <a:solidFill>
                  <a:srgbClr val="2626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54E3D67C-2161-48DD-BA3F-6BD6EF519B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2304001"/>
            <a:ext cx="4313100" cy="8617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0">
              <a:defRPr/>
            </a:lvl2pPr>
          </a:lstStyle>
          <a:p>
            <a:pPr lvl="0"/>
            <a:r>
              <a:rPr lang="de-DE" dirty="0"/>
              <a:t>Zwischenfolie Headline</a:t>
            </a:r>
          </a:p>
          <a:p>
            <a:pPr lvl="0"/>
            <a:endParaRPr lang="de-DE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2B5673EE-CA97-4C8F-884D-7D43D697DA8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83338" y="1440000"/>
            <a:ext cx="5808662" cy="4529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622630AC-4DA9-44FE-97F2-327B58D50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1763999"/>
            <a:ext cx="3240000" cy="430887"/>
          </a:xfrm>
          <a:prstGeom prst="rect">
            <a:avLst/>
          </a:prstGeom>
          <a:noFill/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O1 </a:t>
            </a:r>
          </a:p>
        </p:txBody>
      </p:sp>
      <p:cxnSp>
        <p:nvCxnSpPr>
          <p:cNvPr id="18" name="Gerade Verbindung 13">
            <a:extLst>
              <a:ext uri="{FF2B5EF4-FFF2-40B4-BE49-F238E27FC236}">
                <a16:creationId xmlns:a16="http://schemas.microsoft.com/office/drawing/2014/main" id="{AEFDCB0E-F007-44CA-958C-522659A02568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D88EECEA-4BFE-4E61-87AA-373F5EB02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509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9300300" cy="4680000"/>
          </a:xfrm>
        </p:spPr>
        <p:txBody>
          <a:bodyPr>
            <a:noAutofit/>
          </a:bodyPr>
          <a:lstStyle>
            <a:lvl2pPr marL="127000" indent="-1270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03964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48000" cy="468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3275" y="1440000"/>
            <a:ext cx="5148000" cy="4680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1F07-2692-48FE-95C9-262B282EF204}" type="datetime1">
              <a:rPr lang="de-DE" smtClean="0"/>
              <a:t>22.09.2023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9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5F24CFD-001D-4CCF-BE5A-94A539F84A1D}"/>
              </a:ext>
            </a:extLst>
          </p:cNvPr>
          <p:cNvSpPr/>
          <p:nvPr/>
        </p:nvSpPr>
        <p:spPr>
          <a:xfrm>
            <a:off x="0" y="6330040"/>
            <a:ext cx="12192000" cy="540000"/>
          </a:xfrm>
          <a:prstGeom prst="rect">
            <a:avLst/>
          </a:prstGeom>
          <a:solidFill>
            <a:srgbClr val="383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Verdana" panose="020B0604030504040204" pitchFamily="34" charset="0"/>
            </a:endParaRPr>
          </a:p>
        </p:txBody>
      </p:sp>
      <p:sp>
        <p:nvSpPr>
          <p:cNvPr id="2" name="Titelplatzhalter 1"/>
          <p:cNvSpPr>
            <a:spLocks noGrp="1" noChangeAspect="1"/>
          </p:cNvSpPr>
          <p:nvPr>
            <p:ph type="title"/>
          </p:nvPr>
        </p:nvSpPr>
        <p:spPr>
          <a:xfrm>
            <a:off x="719999" y="295200"/>
            <a:ext cx="9296249" cy="64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idx="1"/>
          </p:nvPr>
        </p:nvSpPr>
        <p:spPr>
          <a:xfrm>
            <a:off x="720000" y="1440000"/>
            <a:ext cx="9296249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554444"/>
            <a:ext cx="64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bg1"/>
                </a:solidFill>
              </a:defRPr>
            </a:lvl1pPr>
          </a:lstStyle>
          <a:p>
            <a:fld id="{BE19EA33-DD87-489F-9F44-4DAF14E6ECA1}" type="datetime1">
              <a:rPr lang="de-DE" smtClean="0"/>
              <a:t>22.09.2023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40000" y="6554444"/>
            <a:ext cx="4680000" cy="180000"/>
          </a:xfrm>
          <a:prstGeom prst="rect">
            <a:avLst/>
          </a:prstGeom>
        </p:spPr>
        <p:txBody>
          <a:bodyPr vert="horz" lIns="0" tIns="0" rIns="91440" bIns="0" rtlCol="0" anchor="t" anchorCtr="0"/>
          <a:lstStyle>
            <a:lvl1pPr algn="l">
              <a:defRPr sz="650">
                <a:solidFill>
                  <a:schemeClr val="bg1"/>
                </a:solidFill>
              </a:defRPr>
            </a:lvl1pPr>
          </a:lstStyle>
          <a:p>
            <a:r>
              <a:rPr lang="de-DE"/>
              <a:t>Einkauf FP | Index a | 01.09.2023 | Anleitung Qualifizierung SAP Ariba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2000" y="6554444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bg1"/>
                </a:solidFill>
              </a:defRPr>
            </a:lvl1pPr>
          </a:lstStyle>
          <a:p>
            <a:fld id="{20DCF9E9-5269-43D5-931C-BE7600162F34}" type="slidenum">
              <a:rPr lang="de-DE" smtClean="0"/>
              <a:t>‹Nr.›</a:t>
            </a:fld>
            <a:endParaRPr lang="de-DE"/>
          </a:p>
        </p:txBody>
      </p:sp>
      <p:cxnSp>
        <p:nvCxnSpPr>
          <p:cNvPr id="12" name="Linie Headline">
            <a:extLst>
              <a:ext uri="{FF2B5EF4-FFF2-40B4-BE49-F238E27FC236}">
                <a16:creationId xmlns:a16="http://schemas.microsoft.com/office/drawing/2014/main" id="{92F472DF-DAAA-48F0-8CFE-DF9EB4B717BD}"/>
              </a:ext>
            </a:extLst>
          </p:cNvPr>
          <p:cNvCxnSpPr>
            <a:cxnSpLocks/>
          </p:cNvCxnSpPr>
          <p:nvPr/>
        </p:nvCxnSpPr>
        <p:spPr>
          <a:xfrm>
            <a:off x="720000" y="988560"/>
            <a:ext cx="10764000" cy="0"/>
          </a:xfrm>
          <a:prstGeom prst="line">
            <a:avLst/>
          </a:prstGeom>
          <a:ln w="12700">
            <a:solidFill>
              <a:srgbClr val="383C3D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3">
            <a:extLst>
              <a:ext uri="{FF2B5EF4-FFF2-40B4-BE49-F238E27FC236}">
                <a16:creationId xmlns:a16="http://schemas.microsoft.com/office/drawing/2014/main" id="{6861AC13-AD56-4E04-B7A7-9793A0A70631}"/>
              </a:ext>
            </a:extLst>
          </p:cNvPr>
          <p:cNvCxnSpPr>
            <a:cxnSpLocks/>
          </p:cNvCxnSpPr>
          <p:nvPr/>
        </p:nvCxnSpPr>
        <p:spPr>
          <a:xfrm>
            <a:off x="10016248" y="6456040"/>
            <a:ext cx="0" cy="28800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1E784D66-F503-4CBE-AFC4-8D8A5C7C2B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230992" y="6533096"/>
            <a:ext cx="1533525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hd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825" indent="-144463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44463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239838" indent="-163513" algn="l" defTabSz="9144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55">
          <p15:clr>
            <a:srgbClr val="F26B43"/>
          </p15:clr>
        </p15:guide>
        <p15:guide id="3" pos="910">
          <p15:clr>
            <a:srgbClr val="F26B43"/>
          </p15:clr>
        </p15:guide>
        <p15:guide id="4" pos="7226">
          <p15:clr>
            <a:srgbClr val="F26B43"/>
          </p15:clr>
        </p15:guide>
        <p15:guide id="5" pos="6768">
          <p15:clr>
            <a:srgbClr val="F26B43"/>
          </p15:clr>
        </p15:guide>
        <p15:guide id="6" pos="6312">
          <p15:clr>
            <a:srgbClr val="F26B43"/>
          </p15:clr>
        </p15:guide>
        <p15:guide id="7" orient="horz" pos="4183">
          <p15:clr>
            <a:srgbClr val="F26B43"/>
          </p15:clr>
        </p15:guide>
        <p15:guide id="8" orient="horz" pos="902">
          <p15:clr>
            <a:srgbClr val="F26B43"/>
          </p15:clr>
        </p15:guide>
        <p15:guide id="10" orient="horz" pos="1532">
          <p15:clr>
            <a:srgbClr val="F26B43"/>
          </p15:clr>
        </p15:guide>
        <p15:guide id="11" orient="horz" pos="38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Supplier </a:t>
            </a:r>
            <a:r>
              <a:rPr lang="de-DE" dirty="0" err="1"/>
              <a:t>qualification</a:t>
            </a:r>
            <a:br>
              <a:rPr lang="de-DE" dirty="0"/>
            </a:br>
            <a:r>
              <a:rPr lang="de-DE" sz="2400" dirty="0" err="1"/>
              <a:t>Instructions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Ariba</a:t>
            </a:r>
            <a:r>
              <a:rPr lang="de-DE" sz="2400" dirty="0"/>
              <a:t> SLP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508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F3882-BE05-9A5E-13A1-B00EF2FE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Questionnaire: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category</a:t>
            </a:r>
            <a:r>
              <a:rPr lang="fr-FR" dirty="0"/>
              <a:t> questionnaire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1DD16D-26B1-A25D-E059-46A525F67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 the specific product category questionnaire. Here you will be asked several questions about the specified product category.</a:t>
            </a:r>
          </a:p>
          <a:p>
            <a:endParaRPr lang="en-US" dirty="0"/>
          </a:p>
          <a:p>
            <a:r>
              <a:rPr lang="en-US" dirty="0"/>
              <a:t>After you have answered all sections of the questionnaire, you can save it as a draft and edit it further later.</a:t>
            </a:r>
          </a:p>
          <a:p>
            <a:endParaRPr lang="en-US" dirty="0"/>
          </a:p>
          <a:p>
            <a:r>
              <a:rPr lang="en-US" dirty="0"/>
              <a:t>If the questionnaire has been completed in full, you can return the answers to us via "Submit entire response".</a:t>
            </a:r>
          </a:p>
          <a:p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4922D-7579-5B42-12AB-454696A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2CEB7-4623-DCA8-A730-AB82C42F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12103F8-D108-BD23-4556-CDC7C2099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82" y="3438348"/>
            <a:ext cx="3907418" cy="2542573"/>
          </a:xfrm>
          <a:prstGeom prst="rect">
            <a:avLst/>
          </a:prstGeom>
        </p:spPr>
      </p:pic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19037294-EF4B-4333-0652-9927A97AC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25128"/>
          <a:stretch/>
        </p:blipFill>
        <p:spPr>
          <a:xfrm>
            <a:off x="7405043" y="1440000"/>
            <a:ext cx="4066957" cy="1989000"/>
          </a:xfrm>
        </p:spPr>
      </p:pic>
    </p:spTree>
    <p:extLst>
      <p:ext uri="{BB962C8B-B14F-4D97-AF65-F5344CB8AC3E}">
        <p14:creationId xmlns:p14="http://schemas.microsoft.com/office/powerpoint/2010/main" val="104332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93A28-1959-E41D-A25F-1B8312B55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questionnaires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17C2B8-3142-95A8-78F3-2DFA38857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you submit the completed questionnaires for qualification, the responsible purchaser can check the data.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the questionnaire: General Qualification Questionnaire is approved by TTS </a:t>
            </a:r>
            <a:r>
              <a:rPr lang="en-US" dirty="0" err="1"/>
              <a:t>Tooltechnic</a:t>
            </a:r>
            <a:r>
              <a:rPr lang="en-US" dirty="0"/>
              <a:t> Systems you will receive the e-mail with the subject "Approved: General Qualification Questionnaire has been sent to TTS </a:t>
            </a:r>
            <a:r>
              <a:rPr lang="en-US" dirty="0" err="1"/>
              <a:t>Tooltechnic</a:t>
            </a:r>
            <a:r>
              <a:rPr lang="en-US" dirty="0"/>
              <a:t> Systems".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click on the "Qualification" link in the email, you will enter the questionnaire to view your answers again.</a:t>
            </a:r>
            <a:br>
              <a:rPr lang="en-US" dirty="0"/>
            </a:br>
            <a:br>
              <a:rPr lang="en-US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943A64A-DF98-A34A-06E1-3DD353CCB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002" y="1440000"/>
            <a:ext cx="5148262" cy="4302476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DECD5-72C6-11C2-6E01-DA7A95E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8D88D1-03A5-F7CB-A109-E4B0B038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76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BE43D-874C-0BB9-CF70-8934C316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Approval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questionnaires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68B07-3F19-D494-E46D-1AEAA9FE53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you submit the completed questionnaires for qualification, the responsible purchaser can check the data.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the Questionnaire: Specific Product Category Questionnaire is approved by TTS </a:t>
            </a:r>
            <a:r>
              <a:rPr lang="en-US" dirty="0" err="1"/>
              <a:t>Tooltechnic</a:t>
            </a:r>
            <a:r>
              <a:rPr lang="en-US" dirty="0"/>
              <a:t> Systems you will receive the e-mail with the subject "Approved: Qualification Questionnaire for … has been sent to TTS </a:t>
            </a:r>
            <a:r>
              <a:rPr lang="en-US" dirty="0" err="1"/>
              <a:t>Tooltechnic</a:t>
            </a:r>
            <a:r>
              <a:rPr lang="en-US" dirty="0"/>
              <a:t> Systems".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Clicking the "Qualification" link in the email will take you to the questionnaire to view your answers again.</a:t>
            </a:r>
            <a:br>
              <a:rPr lang="en-US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2C27462-325A-1DAA-8618-D89AD7108C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002" y="1440000"/>
            <a:ext cx="5148262" cy="4376288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7D21BE-1288-249D-DDF6-06C46940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91DCCA-C9F9-2CC1-37F0-643F933D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28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C9029-29BE-C486-2B4F-E3ECA1B2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Status: </a:t>
            </a:r>
            <a:r>
              <a:rPr lang="de-DE" dirty="0" err="1"/>
              <a:t>Qualified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951C8D-BB48-F2FB-2C9E-6DE7FBB2C3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dirty="0"/>
              <a:t>Your supplier status will now be changed to "qualified" in our system. You will receive an e-mail about this with the subject "Process update: TTS </a:t>
            </a:r>
            <a:r>
              <a:rPr lang="en-US" sz="1200" dirty="0" err="1"/>
              <a:t>Tooltechnic</a:t>
            </a:r>
            <a:r>
              <a:rPr lang="en-US" sz="1200" dirty="0"/>
              <a:t> Systems has changed status for Qualification". From this point on, we will be able to consider you in future requests.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5170F3D-19B2-384B-4B0F-1B2365F003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02823" y="1440000"/>
            <a:ext cx="5469177" cy="4243623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55083B-D565-4145-EBC9-9DA47531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3A3CE-F28D-C9F5-6F95-6CCD2BE5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95B07-AFC3-0C0E-3528-8B1EA4C3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Certificate</a:t>
            </a:r>
            <a:r>
              <a:rPr lang="de-DE" dirty="0"/>
              <a:t> </a:t>
            </a:r>
            <a:r>
              <a:rPr lang="de-DE" dirty="0" err="1"/>
              <a:t>expired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D65114-161D-5523-C549-9FDEFD193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680000" cy="4680000"/>
          </a:xfrm>
        </p:spPr>
        <p:txBody>
          <a:bodyPr/>
          <a:lstStyle/>
          <a:p>
            <a:r>
              <a:rPr lang="en-US" dirty="0"/>
              <a:t>As soon as a certificate has expired, you and the responsible purchaser will receive an e-mail with the subject "Your certificate of type ... at TTS </a:t>
            </a:r>
            <a:r>
              <a:rPr lang="en-US" dirty="0" err="1"/>
              <a:t>Tooltechnic</a:t>
            </a:r>
            <a:r>
              <a:rPr lang="en-US" dirty="0"/>
              <a:t> Systems has expired".</a:t>
            </a:r>
          </a:p>
          <a:p>
            <a:endParaRPr lang="en-US" dirty="0"/>
          </a:p>
          <a:p>
            <a:r>
              <a:rPr lang="en-US" dirty="0"/>
              <a:t>By clicking on "Click here" you can jump directly to the questionnaire with the corresponding certificate and update it.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F64071F-B79E-FCEA-B1D1-03C4494759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6757" y="1440000"/>
            <a:ext cx="5855243" cy="3294711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C06E0-0848-15F3-C122-51EBAEA0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9999-8746-C414-4E71-16A589DB6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24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9A9FC-1788-044B-BCA0-650116DF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 anchor="b">
            <a:normAutofit/>
          </a:bodyPr>
          <a:lstStyle/>
          <a:p>
            <a:r>
              <a:rPr lang="en-US" b="0" dirty="0"/>
              <a:t>Qualification in the Ariba network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82F0A-2EFE-A7AB-3CE6-2528B240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8590255" cy="4680000"/>
          </a:xfrm>
        </p:spPr>
        <p:txBody>
          <a:bodyPr>
            <a:normAutofit/>
          </a:bodyPr>
          <a:lstStyle/>
          <a:p>
            <a:r>
              <a:rPr lang="en-US" dirty="0"/>
              <a:t>After you have successfully registered with TTS </a:t>
            </a:r>
            <a:r>
              <a:rPr lang="en-US" dirty="0" err="1"/>
              <a:t>Tooltechnic</a:t>
            </a:r>
            <a:r>
              <a:rPr lang="en-US" dirty="0"/>
              <a:t> Systems, you can receive an invitation for supplier qualification. This invitation is started by the responsible purchaser.</a:t>
            </a:r>
          </a:p>
          <a:p>
            <a:endParaRPr lang="en-US" dirty="0"/>
          </a:p>
          <a:p>
            <a:r>
              <a:rPr lang="en-US" dirty="0"/>
              <a:t>Data on certificates and information on the product category or your products are requested here. With this information the purchaser can check if a cooperation should be started.</a:t>
            </a:r>
            <a:endParaRPr lang="de-DE" sz="12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9AFAA-BDDD-B500-91B8-9A197298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6E928-5967-C1B7-7B4D-1356A50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9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9A9FC-1788-044B-BCA0-650116DF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 anchor="b">
            <a:normAutofit/>
          </a:bodyPr>
          <a:lstStyle/>
          <a:p>
            <a:r>
              <a:rPr lang="de-DE" b="0" dirty="0"/>
              <a:t>Invitation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qualification</a:t>
            </a:r>
            <a:endParaRPr lang="de-DE" b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D82F0A-2EFE-A7AB-3CE6-2528B240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223475" cy="4680000"/>
          </a:xfrm>
        </p:spPr>
        <p:txBody>
          <a:bodyPr>
            <a:normAutofit/>
          </a:bodyPr>
          <a:lstStyle/>
          <a:p>
            <a:r>
              <a:rPr lang="en-US" sz="1200" dirty="0"/>
              <a:t>To accept the invitation to participate in the qualification process from TTS </a:t>
            </a:r>
            <a:r>
              <a:rPr lang="en-US" sz="1200" dirty="0" err="1"/>
              <a:t>Tooltechnic</a:t>
            </a:r>
            <a:r>
              <a:rPr lang="en-US" sz="1200" dirty="0"/>
              <a:t> Systems, please follow the link in the email with the subject ".. from TTS </a:t>
            </a:r>
            <a:r>
              <a:rPr lang="en-US" sz="1200" dirty="0" err="1"/>
              <a:t>Tooltechnic</a:t>
            </a:r>
            <a:r>
              <a:rPr lang="en-US" sz="1200" dirty="0"/>
              <a:t> Systems invites you to participate in the following process: Qualification".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F63EAAA-2875-9B09-8A12-FE1423AA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428" y="1440000"/>
            <a:ext cx="6002572" cy="409675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D9AFAA-BDDD-B500-91B8-9A197298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6E928-5967-C1B7-7B4D-1356A50F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42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FE40308-5615-8E47-54A2-3EABB5E1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/>
          <a:lstStyle/>
          <a:p>
            <a:r>
              <a:rPr lang="en-US" dirty="0"/>
              <a:t>Ariba SLP View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BC4EB2-D8E2-4471-C53F-1C9321CE8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9" y="1440000"/>
            <a:ext cx="2947125" cy="4680000"/>
          </a:xfrm>
        </p:spPr>
        <p:txBody>
          <a:bodyPr/>
          <a:lstStyle/>
          <a:p>
            <a:r>
              <a:rPr lang="en-US" dirty="0"/>
              <a:t>After logging in to Ariba SLP, you will see the received questionnaires for qualification in the Questionnaires area.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There are always at least 2 questionnaires sent for qualification: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Questionnaire: General qualification questionnaire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Questionnaire: Specific product category questionnaire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Depending on how many product categories have been specified by you in the registration, several specific product category questionnaires may be provided.</a:t>
            </a:r>
            <a:br>
              <a:rPr lang="en-US" dirty="0"/>
            </a:b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81F8B-9090-5193-2050-E5316CA9A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11676-6514-6DF2-18AE-510C0099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6A9CCE-8322-01F0-0942-2ACF91DF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440000"/>
            <a:ext cx="7804875" cy="299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61473-EA00-B8C6-F6E9-93178C48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Questionnaire: General qualification questionnaire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D5110-9F13-E6CC-17A5-6A35B9623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023450" cy="4680000"/>
          </a:xfrm>
        </p:spPr>
        <p:txBody>
          <a:bodyPr/>
          <a:lstStyle/>
          <a:p>
            <a:r>
              <a:rPr lang="en-US" dirty="0"/>
              <a:t>Open the general qualification questionnaire. Several certificates are checked here, which you can directly deposit as an attachment.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CCEEDD-E809-5B5B-7A26-BA28CE53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39490-5116-4FE7-D699-BF04FDE3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1B33A4-2518-4308-5488-45E9E654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535" y="3616552"/>
            <a:ext cx="3564465" cy="232382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44A1E20-3C55-3817-6194-5CC8D4F5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434071"/>
            <a:ext cx="5680800" cy="21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2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8F41E-B2F2-12FB-878A-332C4FCE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5200"/>
            <a:ext cx="7560000" cy="648000"/>
          </a:xfrm>
        </p:spPr>
        <p:txBody>
          <a:bodyPr anchor="b">
            <a:normAutofit/>
          </a:bodyPr>
          <a:lstStyle/>
          <a:p>
            <a:r>
              <a:rPr lang="de-DE" dirty="0"/>
              <a:t>Information: General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questionnaire</a:t>
            </a:r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C9DC7F8-0C19-D4D1-4B32-E1DD608A7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3023325" cy="4680000"/>
          </a:xfrm>
        </p:spPr>
        <p:txBody>
          <a:bodyPr/>
          <a:lstStyle/>
          <a:p>
            <a:r>
              <a:rPr lang="en-US" dirty="0"/>
              <a:t>Please note the possibility that the certificate can be deposited in the attachment.</a:t>
            </a:r>
          </a:p>
          <a:p>
            <a:endParaRPr lang="en-US" dirty="0"/>
          </a:p>
          <a:p>
            <a:r>
              <a:rPr lang="en-US" dirty="0"/>
              <a:t>As soon as you select "Yes" for the question, "Details" will appear behind it. Click on "Details" to store the certificates as an attachment.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EC8735-4BB3-2DF0-7611-5EF5FF19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520" y="1440000"/>
            <a:ext cx="7626480" cy="2154479"/>
          </a:xfrm>
          <a:prstGeom prst="rect">
            <a:avLst/>
          </a:prstGeom>
          <a:noFill/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DB3744-2B0E-B9FD-3AE0-6A0528E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554444"/>
            <a:ext cx="468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Einkauf FP | Index a | 01.09.2023 | Anleitung Qualifizierung SAP Ariba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83834A-51D8-B5B3-C1CD-8547E497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2000" y="6554444"/>
            <a:ext cx="360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20DCF9E9-5269-43D5-931C-BE7600162F34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018D9F-A9D7-4DA1-2922-46E5FF8C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521" y="3706950"/>
            <a:ext cx="7626480" cy="21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1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203EE-CA27-9739-F4B7-486632A6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Information: General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questionnaire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1B0BD2-FFCC-50F6-9944-7405B8D49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3537675" cy="4680000"/>
          </a:xfrm>
        </p:spPr>
        <p:txBody>
          <a:bodyPr/>
          <a:lstStyle/>
          <a:p>
            <a:r>
              <a:rPr lang="en-US" dirty="0"/>
              <a:t>As soon as you have clicked on "Details", a window will open. Here you can enter further details about the certificate and upload the certificate.</a:t>
            </a:r>
          </a:p>
          <a:p>
            <a:r>
              <a:rPr lang="en-US" dirty="0"/>
              <a:t>Confirm these details and the attachment with "OK" afterwards.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1CF34-F155-F2EB-420C-5B293419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31E30B-FF23-C463-4A05-36F77C88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692A0AC-DCB8-4ECC-9E39-0C1BED902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93" y="1440000"/>
            <a:ext cx="7105382" cy="20478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BA77000-BF4C-CD59-AD97-C7A04210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965" y="3332717"/>
            <a:ext cx="2914310" cy="268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B9F09-E1B4-D852-5142-52FFCE49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Questionnaire: General qualification questionnaire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6A535B-8956-18E4-AF0F-5E3F171ED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4452364" cy="4680000"/>
          </a:xfrm>
        </p:spPr>
        <p:txBody>
          <a:bodyPr/>
          <a:lstStyle/>
          <a:p>
            <a:r>
              <a:rPr lang="en-US" dirty="0"/>
              <a:t>After you have answered all sections of the questionnaire, you can save it as a draft and edit it later.</a:t>
            </a:r>
          </a:p>
          <a:p>
            <a:endParaRPr lang="en-US" dirty="0"/>
          </a:p>
          <a:p>
            <a:r>
              <a:rPr lang="en-US" dirty="0"/>
              <a:t>If the questionnaire has been completed in full, you can return the answers to us via "Submit entire response".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9C121A-AA6C-6842-568D-E098BEC3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9A6E5-BC9A-3D96-E341-0574523C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8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E64425-C6E1-F21A-6F38-864865E6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869" y="1253865"/>
            <a:ext cx="4096131" cy="26704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40C133-3FA8-63B4-4BFA-7AA698729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68" y="3937227"/>
            <a:ext cx="4096131" cy="209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4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7F3882-BE05-9A5E-13A1-B00EF2FE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questionnaires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1DD16D-26B1-A25D-E059-46A525F67D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you have submitted a questionnaire, so you sent it back to TTS </a:t>
            </a:r>
            <a:r>
              <a:rPr lang="en-US" dirty="0" err="1"/>
              <a:t>Tooltechnic</a:t>
            </a:r>
            <a:r>
              <a:rPr lang="en-US" dirty="0"/>
              <a:t> Systems, the questionnaire is displayed with the status "Completed".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04922D-7579-5B42-12AB-454696A2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Einkauf FP | Index a | 01.09.2023 | Anleitung Qualifizierung SAP Ariba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2CEB7-4623-DCA8-A730-AB82C42F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CF9E9-5269-43D5-931C-BE7600162F34}" type="slidenum">
              <a:rPr lang="de-DE" smtClean="0"/>
              <a:t>9</a:t>
            </a:fld>
            <a:endParaRPr lang="de-DE"/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19037294-EF4B-4333-0652-9927A97AC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3672" y="1439999"/>
            <a:ext cx="5148328" cy="3362910"/>
          </a:xfrm>
        </p:spPr>
      </p:pic>
    </p:spTree>
    <p:extLst>
      <p:ext uri="{BB962C8B-B14F-4D97-AF65-F5344CB8AC3E}">
        <p14:creationId xmlns:p14="http://schemas.microsoft.com/office/powerpoint/2010/main" val="4118039495"/>
      </p:ext>
    </p:extLst>
  </p:cSld>
  <p:clrMapOvr>
    <a:masterClrMapping/>
  </p:clrMapOvr>
</p:sld>
</file>

<file path=ppt/theme/theme1.xml><?xml version="1.0" encoding="utf-8"?>
<a:theme xmlns:a="http://schemas.openxmlformats.org/drawingml/2006/main" name="TTS-Widescreen-2022">
  <a:themeElements>
    <a:clrScheme name="Benutzerdefiniert 1">
      <a:dk1>
        <a:srgbClr val="383C3D"/>
      </a:dk1>
      <a:lt1>
        <a:srgbClr val="FFFFFF"/>
      </a:lt1>
      <a:dk2>
        <a:srgbClr val="878C8E"/>
      </a:dk2>
      <a:lt2>
        <a:srgbClr val="FFFFFF"/>
      </a:lt2>
      <a:accent1>
        <a:srgbClr val="00A500"/>
      </a:accent1>
      <a:accent2>
        <a:srgbClr val="878C8E"/>
      </a:accent2>
      <a:accent3>
        <a:srgbClr val="000000"/>
      </a:accent3>
      <a:accent4>
        <a:srgbClr val="D6D7D9"/>
      </a:accent4>
      <a:accent5>
        <a:srgbClr val="A2CD88"/>
      </a:accent5>
      <a:accent6>
        <a:srgbClr val="A3AAAC"/>
      </a:accent6>
      <a:hlink>
        <a:srgbClr val="00A500"/>
      </a:hlink>
      <a:folHlink>
        <a:srgbClr val="383C3D"/>
      </a:folHlink>
    </a:clrScheme>
    <a:fontScheme name="Benutzerdefinier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TS-Widescreen-2022" id="{78AD28D7-A6CC-4A15-AF9A-ABBCCA6194FD}" vid="{43000115-7758-4FF9-A59E-D8F08B315E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4485ba-d8f5-45de-982e-5ee0ee9da697">
      <UserInfo>
        <DisplayName>Graf, Martin</DisplayName>
        <AccountId>204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34A34DB8FDF446966B62C6F3DE28DD" ma:contentTypeVersion="5" ma:contentTypeDescription="Ein neues Dokument erstellen." ma:contentTypeScope="" ma:versionID="2a4ee0dea16d58e4b467c234d82796f5">
  <xsd:schema xmlns:xsd="http://www.w3.org/2001/XMLSchema" xmlns:xs="http://www.w3.org/2001/XMLSchema" xmlns:p="http://schemas.microsoft.com/office/2006/metadata/properties" xmlns:ns2="01c7f48e-b978-4eb0-8d0f-4f3754d1efac" xmlns:ns3="f54485ba-d8f5-45de-982e-5ee0ee9da697" targetNamespace="http://schemas.microsoft.com/office/2006/metadata/properties" ma:root="true" ma:fieldsID="8a1ce56c768338de0ebf23a1dff94154" ns2:_="" ns3:_="">
    <xsd:import namespace="01c7f48e-b978-4eb0-8d0f-4f3754d1efac"/>
    <xsd:import namespace="f54485ba-d8f5-45de-982e-5ee0ee9da6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7f48e-b978-4eb0-8d0f-4f3754d1e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485ba-d8f5-45de-982e-5ee0ee9da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6BDAC7-E7B9-4764-BA59-B26F41A816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303EAF-55D2-42BA-B938-60B96BD09FC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54485ba-d8f5-45de-982e-5ee0ee9da697"/>
    <ds:schemaRef ds:uri="01c7f48e-b978-4eb0-8d0f-4f3754d1efa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E65716-637E-4E2C-BB0C-BE50C1BEB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c7f48e-b978-4eb0-8d0f-4f3754d1efac"/>
    <ds:schemaRef ds:uri="f54485ba-d8f5-45de-982e-5ee0ee9da6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03-DE-TTS-Widescreen-2022</Template>
  <TotalTime>0</TotalTime>
  <Words>919</Words>
  <Application>Microsoft Office PowerPoint</Application>
  <PresentationFormat>Breitbild</PresentationFormat>
  <Paragraphs>72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TTS-Widescreen-2022</vt:lpstr>
      <vt:lpstr>Supplier qualification Instructions for Ariba SLP</vt:lpstr>
      <vt:lpstr>Qualification in the Ariba network</vt:lpstr>
      <vt:lpstr>Invitation to the qualification</vt:lpstr>
      <vt:lpstr>Ariba SLP View</vt:lpstr>
      <vt:lpstr>Questionnaire: General qualification questionnaire</vt:lpstr>
      <vt:lpstr>Information: General qualification questionnaire</vt:lpstr>
      <vt:lpstr>Information: General qualification questionnaire</vt:lpstr>
      <vt:lpstr>Questionnaire: General qualification questionnaire</vt:lpstr>
      <vt:lpstr>Qualification questionnaires</vt:lpstr>
      <vt:lpstr>Questionnaire: Specific product category questionnaire</vt:lpstr>
      <vt:lpstr>Approval of the questionnaires for qualification </vt:lpstr>
      <vt:lpstr>Approval of the questionnaires for qualification </vt:lpstr>
      <vt:lpstr>Status: Qualified</vt:lpstr>
      <vt:lpstr>Certificate expired</vt:lpstr>
    </vt:vector>
  </TitlesOfParts>
  <Company>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Oeltjen, Jana</dc:creator>
  <cp:lastModifiedBy>Hartig, Samantha</cp:lastModifiedBy>
  <cp:revision>40</cp:revision>
  <dcterms:created xsi:type="dcterms:W3CDTF">2017-09-14T12:02:06Z</dcterms:created>
  <dcterms:modified xsi:type="dcterms:W3CDTF">2023-09-22T08:54:31Z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0x010100A334A34DB8FDF446966B62C6F3DE28DD</vt:lpwstr>
  </property>
  <property fmtid="{D5CDD505-2E9C-101B-9397-08002B2CF9AE}" pid="3" name="AuthorIds_UIVersion_3584">
    <vt:lpwstr>43</vt:lpwstr>
  </property>
</Properties>
</file>