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4"/>
  </p:sldMasterIdLst>
  <p:notesMasterIdLst>
    <p:notesMasterId r:id="rId18"/>
  </p:notesMasterIdLst>
  <p:sldIdLst>
    <p:sldId id="256" r:id="rId5"/>
    <p:sldId id="258" r:id="rId6"/>
    <p:sldId id="259" r:id="rId7"/>
    <p:sldId id="274" r:id="rId8"/>
    <p:sldId id="276" r:id="rId9"/>
    <p:sldId id="278" r:id="rId10"/>
    <p:sldId id="262" r:id="rId11"/>
    <p:sldId id="263" r:id="rId12"/>
    <p:sldId id="265" r:id="rId13"/>
    <p:sldId id="268" r:id="rId14"/>
    <p:sldId id="271" r:id="rId15"/>
    <p:sldId id="272" r:id="rId16"/>
    <p:sldId id="27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3090BD4E-B987-4240-81DB-ED7D899DC4B9}">
          <p14:sldIdLst>
            <p14:sldId id="256"/>
            <p14:sldId id="258"/>
          </p14:sldIdLst>
        </p14:section>
        <p14:section name="Supplier Request" id="{0B3814ED-377A-4566-A4E2-B440B0E115BF}">
          <p14:sldIdLst>
            <p14:sldId id="259"/>
            <p14:sldId id="274"/>
            <p14:sldId id="276"/>
            <p14:sldId id="278"/>
            <p14:sldId id="262"/>
            <p14:sldId id="263"/>
          </p14:sldIdLst>
        </p14:section>
        <p14:section name="Registration" id="{EF37EADC-FB5A-4250-A63B-106E2D16AD12}">
          <p14:sldIdLst>
            <p14:sldId id="265"/>
            <p14:sldId id="268"/>
            <p14:sldId id="271"/>
            <p14:sldId id="272"/>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4E9EDD-2BF3-9676-365C-8DD4A32AEDEA}" name="Klein, Katharina" initials="KK" userId="S::klnt@my-tts.net::2d32dcd1-5928-48c1-b9fc-8562124306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1F2"/>
    <a:srgbClr val="4DAE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81DE1B-33C2-479A-84BD-B49DCC3F4047}" v="30" dt="2023-09-22T08:12:04.54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4660"/>
  </p:normalViewPr>
  <p:slideViewPr>
    <p:cSldViewPr snapToGrid="0">
      <p:cViewPr varScale="1">
        <p:scale>
          <a:sx n="104" d="100"/>
          <a:sy n="104" d="100"/>
        </p:scale>
        <p:origin x="9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ig, Samantha" userId="035c0c64-9e12-4d5c-9cad-e18a7dac542a" providerId="ADAL" clId="{BB28FB08-1924-4E9C-B4A4-2442C4CFC112}"/>
    <pc:docChg chg="undo custSel modSld modSection">
      <pc:chgData name="Hartig, Samantha" userId="035c0c64-9e12-4d5c-9cad-e18a7dac542a" providerId="ADAL" clId="{BB28FB08-1924-4E9C-B4A4-2442C4CFC112}" dt="2023-09-22T09:15:52.048" v="206"/>
      <pc:docMkLst>
        <pc:docMk/>
      </pc:docMkLst>
      <pc:sldChg chg="modSp mod">
        <pc:chgData name="Hartig, Samantha" userId="035c0c64-9e12-4d5c-9cad-e18a7dac542a" providerId="ADAL" clId="{BB28FB08-1924-4E9C-B4A4-2442C4CFC112}" dt="2023-09-22T08:23:45.607" v="21"/>
        <pc:sldMkLst>
          <pc:docMk/>
          <pc:sldMk cId="3115087334" sldId="256"/>
        </pc:sldMkLst>
        <pc:spChg chg="mod">
          <ac:chgData name="Hartig, Samantha" userId="035c0c64-9e12-4d5c-9cad-e18a7dac542a" providerId="ADAL" clId="{BB28FB08-1924-4E9C-B4A4-2442C4CFC112}" dt="2023-09-22T08:23:45.607" v="21"/>
          <ac:spMkLst>
            <pc:docMk/>
            <pc:sldMk cId="3115087334" sldId="256"/>
            <ac:spMk id="2" creationId="{00000000-0000-0000-0000-000000000000}"/>
          </ac:spMkLst>
        </pc:spChg>
      </pc:sldChg>
      <pc:sldChg chg="addSp delSp modSp mod modClrScheme chgLayout">
        <pc:chgData name="Hartig, Samantha" userId="035c0c64-9e12-4d5c-9cad-e18a7dac542a" providerId="ADAL" clId="{BB28FB08-1924-4E9C-B4A4-2442C4CFC112}" dt="2023-09-22T09:07:51.586" v="188" actId="700"/>
        <pc:sldMkLst>
          <pc:docMk/>
          <pc:sldMk cId="365093858" sldId="258"/>
        </pc:sldMkLst>
        <pc:spChg chg="mod ord">
          <ac:chgData name="Hartig, Samantha" userId="035c0c64-9e12-4d5c-9cad-e18a7dac542a" providerId="ADAL" clId="{BB28FB08-1924-4E9C-B4A4-2442C4CFC112}" dt="2023-09-22T09:07:51.586" v="188" actId="700"/>
          <ac:spMkLst>
            <pc:docMk/>
            <pc:sldMk cId="365093858" sldId="258"/>
            <ac:spMk id="2" creationId="{48E9A9FC-1788-044B-BCA0-650116DFE991}"/>
          </ac:spMkLst>
        </pc:spChg>
        <pc:spChg chg="mod ord">
          <ac:chgData name="Hartig, Samantha" userId="035c0c64-9e12-4d5c-9cad-e18a7dac542a" providerId="ADAL" clId="{BB28FB08-1924-4E9C-B4A4-2442C4CFC112}" dt="2023-09-22T09:07:51.586" v="188" actId="700"/>
          <ac:spMkLst>
            <pc:docMk/>
            <pc:sldMk cId="365093858" sldId="258"/>
            <ac:spMk id="3" creationId="{EBD82F0A-2EFE-A7AB-3CE6-2528B2401055}"/>
          </ac:spMkLst>
        </pc:spChg>
        <pc:spChg chg="mod ord">
          <ac:chgData name="Hartig, Samantha" userId="035c0c64-9e12-4d5c-9cad-e18a7dac542a" providerId="ADAL" clId="{BB28FB08-1924-4E9C-B4A4-2442C4CFC112}" dt="2023-09-22T09:07:51.586" v="188" actId="700"/>
          <ac:spMkLst>
            <pc:docMk/>
            <pc:sldMk cId="365093858" sldId="258"/>
            <ac:spMk id="4" creationId="{3DD9AFAA-BDDD-B500-91B8-9A197298A740}"/>
          </ac:spMkLst>
        </pc:spChg>
        <pc:spChg chg="mod ord">
          <ac:chgData name="Hartig, Samantha" userId="035c0c64-9e12-4d5c-9cad-e18a7dac542a" providerId="ADAL" clId="{BB28FB08-1924-4E9C-B4A4-2442C4CFC112}" dt="2023-09-22T09:07:51.586" v="188" actId="700"/>
          <ac:spMkLst>
            <pc:docMk/>
            <pc:sldMk cId="365093858" sldId="258"/>
            <ac:spMk id="5" creationId="{6B56E928-5967-C1B7-7B4D-1356A50FB24C}"/>
          </ac:spMkLst>
        </pc:spChg>
        <pc:spChg chg="add del mod ord">
          <ac:chgData name="Hartig, Samantha" userId="035c0c64-9e12-4d5c-9cad-e18a7dac542a" providerId="ADAL" clId="{BB28FB08-1924-4E9C-B4A4-2442C4CFC112}" dt="2023-09-22T09:07:51.586" v="188" actId="700"/>
          <ac:spMkLst>
            <pc:docMk/>
            <pc:sldMk cId="365093858" sldId="258"/>
            <ac:spMk id="6" creationId="{DA9E070F-A58A-DEDC-8C1B-F967A79A105E}"/>
          </ac:spMkLst>
        </pc:spChg>
      </pc:sldChg>
      <pc:sldChg chg="modSp mod">
        <pc:chgData name="Hartig, Samantha" userId="035c0c64-9e12-4d5c-9cad-e18a7dac542a" providerId="ADAL" clId="{BB28FB08-1924-4E9C-B4A4-2442C4CFC112}" dt="2023-09-22T09:15:52.048" v="206"/>
        <pc:sldMkLst>
          <pc:docMk/>
          <pc:sldMk cId="2072072611" sldId="259"/>
        </pc:sldMkLst>
        <pc:spChg chg="mod">
          <ac:chgData name="Hartig, Samantha" userId="035c0c64-9e12-4d5c-9cad-e18a7dac542a" providerId="ADAL" clId="{BB28FB08-1924-4E9C-B4A4-2442C4CFC112}" dt="2023-09-22T08:24:51.414" v="33" actId="20577"/>
          <ac:spMkLst>
            <pc:docMk/>
            <pc:sldMk cId="2072072611" sldId="259"/>
            <ac:spMk id="2" creationId="{473F77A7-AEB5-E496-2474-FE65144EF032}"/>
          </ac:spMkLst>
        </pc:spChg>
        <pc:spChg chg="mod">
          <ac:chgData name="Hartig, Samantha" userId="035c0c64-9e12-4d5c-9cad-e18a7dac542a" providerId="ADAL" clId="{BB28FB08-1924-4E9C-B4A4-2442C4CFC112}" dt="2023-09-22T09:15:52.048" v="206"/>
          <ac:spMkLst>
            <pc:docMk/>
            <pc:sldMk cId="2072072611" sldId="259"/>
            <ac:spMk id="3" creationId="{CC37FE5B-C928-1D0E-0BD7-1709F40E3440}"/>
          </ac:spMkLst>
        </pc:spChg>
      </pc:sldChg>
      <pc:sldChg chg="addSp delSp modSp mod modClrScheme chgLayout">
        <pc:chgData name="Hartig, Samantha" userId="035c0c64-9e12-4d5c-9cad-e18a7dac542a" providerId="ADAL" clId="{BB28FB08-1924-4E9C-B4A4-2442C4CFC112}" dt="2023-09-22T09:07:34.445" v="185" actId="478"/>
        <pc:sldMkLst>
          <pc:docMk/>
          <pc:sldMk cId="2245144451" sldId="262"/>
        </pc:sldMkLst>
        <pc:spChg chg="mod ord">
          <ac:chgData name="Hartig, Samantha" userId="035c0c64-9e12-4d5c-9cad-e18a7dac542a" providerId="ADAL" clId="{BB28FB08-1924-4E9C-B4A4-2442C4CFC112}" dt="2023-09-22T09:07:29.110" v="183" actId="700"/>
          <ac:spMkLst>
            <pc:docMk/>
            <pc:sldMk cId="2245144451" sldId="262"/>
            <ac:spMk id="2" creationId="{473F77A7-AEB5-E496-2474-FE65144EF032}"/>
          </ac:spMkLst>
        </pc:spChg>
        <pc:spChg chg="mod ord">
          <ac:chgData name="Hartig, Samantha" userId="035c0c64-9e12-4d5c-9cad-e18a7dac542a" providerId="ADAL" clId="{BB28FB08-1924-4E9C-B4A4-2442C4CFC112}" dt="2023-09-22T09:07:32.771" v="184" actId="14100"/>
          <ac:spMkLst>
            <pc:docMk/>
            <pc:sldMk cId="2245144451" sldId="262"/>
            <ac:spMk id="3" creationId="{CC37FE5B-C928-1D0E-0BD7-1709F40E3440}"/>
          </ac:spMkLst>
        </pc:spChg>
        <pc:spChg chg="mod ord">
          <ac:chgData name="Hartig, Samantha" userId="035c0c64-9e12-4d5c-9cad-e18a7dac542a" providerId="ADAL" clId="{BB28FB08-1924-4E9C-B4A4-2442C4CFC112}" dt="2023-09-22T09:07:29.110" v="183" actId="700"/>
          <ac:spMkLst>
            <pc:docMk/>
            <pc:sldMk cId="2245144451" sldId="262"/>
            <ac:spMk id="4" creationId="{83F867D4-C58D-EC57-7B2B-1F32E09FB991}"/>
          </ac:spMkLst>
        </pc:spChg>
        <pc:spChg chg="add del mod ord">
          <ac:chgData name="Hartig, Samantha" userId="035c0c64-9e12-4d5c-9cad-e18a7dac542a" providerId="ADAL" clId="{BB28FB08-1924-4E9C-B4A4-2442C4CFC112}" dt="2023-09-22T09:07:34.445" v="185" actId="478"/>
          <ac:spMkLst>
            <pc:docMk/>
            <pc:sldMk cId="2245144451" sldId="262"/>
            <ac:spMk id="5" creationId="{4D581BF5-27B6-543E-0864-D72F24198A33}"/>
          </ac:spMkLst>
        </pc:spChg>
        <pc:spChg chg="mod ord">
          <ac:chgData name="Hartig, Samantha" userId="035c0c64-9e12-4d5c-9cad-e18a7dac542a" providerId="ADAL" clId="{BB28FB08-1924-4E9C-B4A4-2442C4CFC112}" dt="2023-09-22T09:07:29.110" v="183" actId="700"/>
          <ac:spMkLst>
            <pc:docMk/>
            <pc:sldMk cId="2245144451" sldId="262"/>
            <ac:spMk id="9" creationId="{CFDF2206-B06B-5368-778F-EB363067348F}"/>
          </ac:spMkLst>
        </pc:spChg>
      </pc:sldChg>
      <pc:sldChg chg="modSp mod modClrScheme chgLayout">
        <pc:chgData name="Hartig, Samantha" userId="035c0c64-9e12-4d5c-9cad-e18a7dac542a" providerId="ADAL" clId="{BB28FB08-1924-4E9C-B4A4-2442C4CFC112}" dt="2023-09-22T09:07:22.563" v="181" actId="700"/>
        <pc:sldMkLst>
          <pc:docMk/>
          <pc:sldMk cId="1750688390" sldId="263"/>
        </pc:sldMkLst>
        <pc:spChg chg="mod ord">
          <ac:chgData name="Hartig, Samantha" userId="035c0c64-9e12-4d5c-9cad-e18a7dac542a" providerId="ADAL" clId="{BB28FB08-1924-4E9C-B4A4-2442C4CFC112}" dt="2023-09-22T09:07:22.563" v="181" actId="700"/>
          <ac:spMkLst>
            <pc:docMk/>
            <pc:sldMk cId="1750688390" sldId="263"/>
            <ac:spMk id="2" creationId="{473F77A7-AEB5-E496-2474-FE65144EF032}"/>
          </ac:spMkLst>
        </pc:spChg>
        <pc:spChg chg="mod ord">
          <ac:chgData name="Hartig, Samantha" userId="035c0c64-9e12-4d5c-9cad-e18a7dac542a" providerId="ADAL" clId="{BB28FB08-1924-4E9C-B4A4-2442C4CFC112}" dt="2023-09-22T09:07:22.563" v="181" actId="700"/>
          <ac:spMkLst>
            <pc:docMk/>
            <pc:sldMk cId="1750688390" sldId="263"/>
            <ac:spMk id="3" creationId="{CC37FE5B-C928-1D0E-0BD7-1709F40E3440}"/>
          </ac:spMkLst>
        </pc:spChg>
        <pc:spChg chg="mod ord">
          <ac:chgData name="Hartig, Samantha" userId="035c0c64-9e12-4d5c-9cad-e18a7dac542a" providerId="ADAL" clId="{BB28FB08-1924-4E9C-B4A4-2442C4CFC112}" dt="2023-09-22T09:07:22.563" v="181" actId="700"/>
          <ac:spMkLst>
            <pc:docMk/>
            <pc:sldMk cId="1750688390" sldId="263"/>
            <ac:spMk id="4" creationId="{83F867D4-C58D-EC57-7B2B-1F32E09FB991}"/>
          </ac:spMkLst>
        </pc:spChg>
        <pc:spChg chg="mod ord">
          <ac:chgData name="Hartig, Samantha" userId="035c0c64-9e12-4d5c-9cad-e18a7dac542a" providerId="ADAL" clId="{BB28FB08-1924-4E9C-B4A4-2442C4CFC112}" dt="2023-09-22T09:07:22.563" v="181" actId="700"/>
          <ac:spMkLst>
            <pc:docMk/>
            <pc:sldMk cId="1750688390" sldId="263"/>
            <ac:spMk id="9" creationId="{CFDF2206-B06B-5368-778F-EB363067348F}"/>
          </ac:spMkLst>
        </pc:spChg>
      </pc:sldChg>
      <pc:sldChg chg="addSp delSp modSp mod modClrScheme chgLayout">
        <pc:chgData name="Hartig, Samantha" userId="035c0c64-9e12-4d5c-9cad-e18a7dac542a" providerId="ADAL" clId="{BB28FB08-1924-4E9C-B4A4-2442C4CFC112}" dt="2023-09-22T09:06:26.087" v="171" actId="478"/>
        <pc:sldMkLst>
          <pc:docMk/>
          <pc:sldMk cId="1524175182" sldId="265"/>
        </pc:sldMkLst>
        <pc:spChg chg="mod ord">
          <ac:chgData name="Hartig, Samantha" userId="035c0c64-9e12-4d5c-9cad-e18a7dac542a" providerId="ADAL" clId="{BB28FB08-1924-4E9C-B4A4-2442C4CFC112}" dt="2023-09-22T09:06:11.872" v="168" actId="700"/>
          <ac:spMkLst>
            <pc:docMk/>
            <pc:sldMk cId="1524175182" sldId="265"/>
            <ac:spMk id="2" creationId="{473F77A7-AEB5-E496-2474-FE65144EF032}"/>
          </ac:spMkLst>
        </pc:spChg>
        <pc:spChg chg="mod ord">
          <ac:chgData name="Hartig, Samantha" userId="035c0c64-9e12-4d5c-9cad-e18a7dac542a" providerId="ADAL" clId="{BB28FB08-1924-4E9C-B4A4-2442C4CFC112}" dt="2023-09-22T09:06:16.385" v="169" actId="14100"/>
          <ac:spMkLst>
            <pc:docMk/>
            <pc:sldMk cId="1524175182" sldId="265"/>
            <ac:spMk id="3" creationId="{CC37FE5B-C928-1D0E-0BD7-1709F40E3440}"/>
          </ac:spMkLst>
        </pc:spChg>
        <pc:spChg chg="mod ord">
          <ac:chgData name="Hartig, Samantha" userId="035c0c64-9e12-4d5c-9cad-e18a7dac542a" providerId="ADAL" clId="{BB28FB08-1924-4E9C-B4A4-2442C4CFC112}" dt="2023-09-22T09:06:11.872" v="168" actId="700"/>
          <ac:spMkLst>
            <pc:docMk/>
            <pc:sldMk cId="1524175182" sldId="265"/>
            <ac:spMk id="4" creationId="{83F867D4-C58D-EC57-7B2B-1F32E09FB991}"/>
          </ac:spMkLst>
        </pc:spChg>
        <pc:spChg chg="mod ord">
          <ac:chgData name="Hartig, Samantha" userId="035c0c64-9e12-4d5c-9cad-e18a7dac542a" providerId="ADAL" clId="{BB28FB08-1924-4E9C-B4A4-2442C4CFC112}" dt="2023-09-22T09:06:11.872" v="168" actId="700"/>
          <ac:spMkLst>
            <pc:docMk/>
            <pc:sldMk cId="1524175182" sldId="265"/>
            <ac:spMk id="5" creationId="{872E9867-32B5-97F7-E829-14169609BC55}"/>
          </ac:spMkLst>
        </pc:spChg>
        <pc:spChg chg="add del mod ord">
          <ac:chgData name="Hartig, Samantha" userId="035c0c64-9e12-4d5c-9cad-e18a7dac542a" providerId="ADAL" clId="{BB28FB08-1924-4E9C-B4A4-2442C4CFC112}" dt="2023-09-22T09:06:26.087" v="171" actId="478"/>
          <ac:spMkLst>
            <pc:docMk/>
            <pc:sldMk cId="1524175182" sldId="265"/>
            <ac:spMk id="6" creationId="{E75A49BC-0794-F4DF-BB5B-7982DFB1BFC6}"/>
          </ac:spMkLst>
        </pc:spChg>
        <pc:picChg chg="mod">
          <ac:chgData name="Hartig, Samantha" userId="035c0c64-9e12-4d5c-9cad-e18a7dac542a" providerId="ADAL" clId="{BB28FB08-1924-4E9C-B4A4-2442C4CFC112}" dt="2023-09-22T09:06:22.467" v="170" actId="14100"/>
          <ac:picMkLst>
            <pc:docMk/>
            <pc:sldMk cId="1524175182" sldId="265"/>
            <ac:picMk id="7" creationId="{B885021B-1590-7D2D-7076-2BAEBB7BA6CD}"/>
          </ac:picMkLst>
        </pc:picChg>
      </pc:sldChg>
      <pc:sldChg chg="addSp delSp modSp mod modClrScheme chgLayout">
        <pc:chgData name="Hartig, Samantha" userId="035c0c64-9e12-4d5c-9cad-e18a7dac542a" providerId="ADAL" clId="{BB28FB08-1924-4E9C-B4A4-2442C4CFC112}" dt="2023-09-22T09:06:44.086" v="175" actId="478"/>
        <pc:sldMkLst>
          <pc:docMk/>
          <pc:sldMk cId="3146628565" sldId="268"/>
        </pc:sldMkLst>
        <pc:spChg chg="mod ord">
          <ac:chgData name="Hartig, Samantha" userId="035c0c64-9e12-4d5c-9cad-e18a7dac542a" providerId="ADAL" clId="{BB28FB08-1924-4E9C-B4A4-2442C4CFC112}" dt="2023-09-22T09:06:32.086" v="172" actId="700"/>
          <ac:spMkLst>
            <pc:docMk/>
            <pc:sldMk cId="3146628565" sldId="268"/>
            <ac:spMk id="2" creationId="{473F77A7-AEB5-E496-2474-FE65144EF032}"/>
          </ac:spMkLst>
        </pc:spChg>
        <pc:spChg chg="mod ord">
          <ac:chgData name="Hartig, Samantha" userId="035c0c64-9e12-4d5c-9cad-e18a7dac542a" providerId="ADAL" clId="{BB28FB08-1924-4E9C-B4A4-2442C4CFC112}" dt="2023-09-22T09:06:36.131" v="173" actId="14100"/>
          <ac:spMkLst>
            <pc:docMk/>
            <pc:sldMk cId="3146628565" sldId="268"/>
            <ac:spMk id="3" creationId="{CC37FE5B-C928-1D0E-0BD7-1709F40E3440}"/>
          </ac:spMkLst>
        </pc:spChg>
        <pc:spChg chg="mod ord">
          <ac:chgData name="Hartig, Samantha" userId="035c0c64-9e12-4d5c-9cad-e18a7dac542a" providerId="ADAL" clId="{BB28FB08-1924-4E9C-B4A4-2442C4CFC112}" dt="2023-09-22T09:06:32.086" v="172" actId="700"/>
          <ac:spMkLst>
            <pc:docMk/>
            <pc:sldMk cId="3146628565" sldId="268"/>
            <ac:spMk id="4" creationId="{83F867D4-C58D-EC57-7B2B-1F32E09FB991}"/>
          </ac:spMkLst>
        </pc:spChg>
        <pc:spChg chg="mod ord">
          <ac:chgData name="Hartig, Samantha" userId="035c0c64-9e12-4d5c-9cad-e18a7dac542a" providerId="ADAL" clId="{BB28FB08-1924-4E9C-B4A4-2442C4CFC112}" dt="2023-09-22T09:06:32.086" v="172" actId="700"/>
          <ac:spMkLst>
            <pc:docMk/>
            <pc:sldMk cId="3146628565" sldId="268"/>
            <ac:spMk id="5" creationId="{872E9867-32B5-97F7-E829-14169609BC55}"/>
          </ac:spMkLst>
        </pc:spChg>
        <pc:spChg chg="add del mod ord">
          <ac:chgData name="Hartig, Samantha" userId="035c0c64-9e12-4d5c-9cad-e18a7dac542a" providerId="ADAL" clId="{BB28FB08-1924-4E9C-B4A4-2442C4CFC112}" dt="2023-09-22T09:06:44.086" v="175" actId="478"/>
          <ac:spMkLst>
            <pc:docMk/>
            <pc:sldMk cId="3146628565" sldId="268"/>
            <ac:spMk id="6" creationId="{510354A6-2397-F7D6-E662-766C3F8DFF8C}"/>
          </ac:spMkLst>
        </pc:spChg>
        <pc:picChg chg="mod">
          <ac:chgData name="Hartig, Samantha" userId="035c0c64-9e12-4d5c-9cad-e18a7dac542a" providerId="ADAL" clId="{BB28FB08-1924-4E9C-B4A4-2442C4CFC112}" dt="2023-09-22T09:06:41.700" v="174" actId="14100"/>
          <ac:picMkLst>
            <pc:docMk/>
            <pc:sldMk cId="3146628565" sldId="268"/>
            <ac:picMk id="7" creationId="{79CB744C-48E8-AF58-D6DA-5024C04B2BE5}"/>
          </ac:picMkLst>
        </pc:picChg>
      </pc:sldChg>
      <pc:sldChg chg="addSp modSp mod modClrScheme chgLayout">
        <pc:chgData name="Hartig, Samantha" userId="035c0c64-9e12-4d5c-9cad-e18a7dac542a" providerId="ADAL" clId="{BB28FB08-1924-4E9C-B4A4-2442C4CFC112}" dt="2023-09-22T09:06:53.603" v="177" actId="14100"/>
        <pc:sldMkLst>
          <pc:docMk/>
          <pc:sldMk cId="4119234077" sldId="271"/>
        </pc:sldMkLst>
        <pc:spChg chg="mod ord">
          <ac:chgData name="Hartig, Samantha" userId="035c0c64-9e12-4d5c-9cad-e18a7dac542a" providerId="ADAL" clId="{BB28FB08-1924-4E9C-B4A4-2442C4CFC112}" dt="2023-09-22T09:06:48.899" v="176" actId="700"/>
          <ac:spMkLst>
            <pc:docMk/>
            <pc:sldMk cId="4119234077" sldId="271"/>
            <ac:spMk id="2" creationId="{473F77A7-AEB5-E496-2474-FE65144EF032}"/>
          </ac:spMkLst>
        </pc:spChg>
        <pc:spChg chg="mod ord">
          <ac:chgData name="Hartig, Samantha" userId="035c0c64-9e12-4d5c-9cad-e18a7dac542a" providerId="ADAL" clId="{BB28FB08-1924-4E9C-B4A4-2442C4CFC112}" dt="2023-09-22T09:06:53.603" v="177" actId="14100"/>
          <ac:spMkLst>
            <pc:docMk/>
            <pc:sldMk cId="4119234077" sldId="271"/>
            <ac:spMk id="3" creationId="{CC37FE5B-C928-1D0E-0BD7-1709F40E3440}"/>
          </ac:spMkLst>
        </pc:spChg>
        <pc:spChg chg="mod ord">
          <ac:chgData name="Hartig, Samantha" userId="035c0c64-9e12-4d5c-9cad-e18a7dac542a" providerId="ADAL" clId="{BB28FB08-1924-4E9C-B4A4-2442C4CFC112}" dt="2023-09-22T09:06:48.899" v="176" actId="700"/>
          <ac:spMkLst>
            <pc:docMk/>
            <pc:sldMk cId="4119234077" sldId="271"/>
            <ac:spMk id="4" creationId="{83F867D4-C58D-EC57-7B2B-1F32E09FB991}"/>
          </ac:spMkLst>
        </pc:spChg>
        <pc:spChg chg="mod ord">
          <ac:chgData name="Hartig, Samantha" userId="035c0c64-9e12-4d5c-9cad-e18a7dac542a" providerId="ADAL" clId="{BB28FB08-1924-4E9C-B4A4-2442C4CFC112}" dt="2023-09-22T09:06:48.899" v="176" actId="700"/>
          <ac:spMkLst>
            <pc:docMk/>
            <pc:sldMk cId="4119234077" sldId="271"/>
            <ac:spMk id="5" creationId="{872E9867-32B5-97F7-E829-14169609BC55}"/>
          </ac:spMkLst>
        </pc:spChg>
        <pc:spChg chg="add mod ord">
          <ac:chgData name="Hartig, Samantha" userId="035c0c64-9e12-4d5c-9cad-e18a7dac542a" providerId="ADAL" clId="{BB28FB08-1924-4E9C-B4A4-2442C4CFC112}" dt="2023-09-22T09:06:48.899" v="176" actId="700"/>
          <ac:spMkLst>
            <pc:docMk/>
            <pc:sldMk cId="4119234077" sldId="271"/>
            <ac:spMk id="6" creationId="{D8F69AEE-B7CA-4F41-B532-907288A1BFE3}"/>
          </ac:spMkLst>
        </pc:spChg>
      </pc:sldChg>
      <pc:sldChg chg="addSp delSp modSp mod modClrScheme chgLayout">
        <pc:chgData name="Hartig, Samantha" userId="035c0c64-9e12-4d5c-9cad-e18a7dac542a" providerId="ADAL" clId="{BB28FB08-1924-4E9C-B4A4-2442C4CFC112}" dt="2023-09-22T09:08:05.653" v="190" actId="478"/>
        <pc:sldMkLst>
          <pc:docMk/>
          <pc:sldMk cId="3715576496" sldId="272"/>
        </pc:sldMkLst>
        <pc:spChg chg="mod ord">
          <ac:chgData name="Hartig, Samantha" userId="035c0c64-9e12-4d5c-9cad-e18a7dac542a" providerId="ADAL" clId="{BB28FB08-1924-4E9C-B4A4-2442C4CFC112}" dt="2023-09-22T09:08:02.870" v="189" actId="700"/>
          <ac:spMkLst>
            <pc:docMk/>
            <pc:sldMk cId="3715576496" sldId="272"/>
            <ac:spMk id="2" creationId="{473F77A7-AEB5-E496-2474-FE65144EF032}"/>
          </ac:spMkLst>
        </pc:spChg>
        <pc:spChg chg="mod ord">
          <ac:chgData name="Hartig, Samantha" userId="035c0c64-9e12-4d5c-9cad-e18a7dac542a" providerId="ADAL" clId="{BB28FB08-1924-4E9C-B4A4-2442C4CFC112}" dt="2023-09-22T09:08:02.870" v="189" actId="700"/>
          <ac:spMkLst>
            <pc:docMk/>
            <pc:sldMk cId="3715576496" sldId="272"/>
            <ac:spMk id="3" creationId="{CC37FE5B-C928-1D0E-0BD7-1709F40E3440}"/>
          </ac:spMkLst>
        </pc:spChg>
        <pc:spChg chg="mod ord">
          <ac:chgData name="Hartig, Samantha" userId="035c0c64-9e12-4d5c-9cad-e18a7dac542a" providerId="ADAL" clId="{BB28FB08-1924-4E9C-B4A4-2442C4CFC112}" dt="2023-09-22T09:08:02.870" v="189" actId="700"/>
          <ac:spMkLst>
            <pc:docMk/>
            <pc:sldMk cId="3715576496" sldId="272"/>
            <ac:spMk id="4" creationId="{83F867D4-C58D-EC57-7B2B-1F32E09FB991}"/>
          </ac:spMkLst>
        </pc:spChg>
        <pc:spChg chg="mod ord">
          <ac:chgData name="Hartig, Samantha" userId="035c0c64-9e12-4d5c-9cad-e18a7dac542a" providerId="ADAL" clId="{BB28FB08-1924-4E9C-B4A4-2442C4CFC112}" dt="2023-09-22T09:08:02.870" v="189" actId="700"/>
          <ac:spMkLst>
            <pc:docMk/>
            <pc:sldMk cId="3715576496" sldId="272"/>
            <ac:spMk id="5" creationId="{872E9867-32B5-97F7-E829-14169609BC55}"/>
          </ac:spMkLst>
        </pc:spChg>
        <pc:spChg chg="add del mod ord">
          <ac:chgData name="Hartig, Samantha" userId="035c0c64-9e12-4d5c-9cad-e18a7dac542a" providerId="ADAL" clId="{BB28FB08-1924-4E9C-B4A4-2442C4CFC112}" dt="2023-09-22T09:08:05.653" v="190" actId="478"/>
          <ac:spMkLst>
            <pc:docMk/>
            <pc:sldMk cId="3715576496" sldId="272"/>
            <ac:spMk id="6" creationId="{15790123-C8BE-118C-8462-1152570607D4}"/>
          </ac:spMkLst>
        </pc:spChg>
      </pc:sldChg>
      <pc:sldChg chg="addSp delSp modSp mod modClrScheme chgLayout">
        <pc:chgData name="Hartig, Samantha" userId="035c0c64-9e12-4d5c-9cad-e18a7dac542a" providerId="ADAL" clId="{BB28FB08-1924-4E9C-B4A4-2442C4CFC112}" dt="2023-09-22T09:07:16.236" v="180" actId="478"/>
        <pc:sldMkLst>
          <pc:docMk/>
          <pc:sldMk cId="280738938" sldId="273"/>
        </pc:sldMkLst>
        <pc:spChg chg="mod ord">
          <ac:chgData name="Hartig, Samantha" userId="035c0c64-9e12-4d5c-9cad-e18a7dac542a" providerId="ADAL" clId="{BB28FB08-1924-4E9C-B4A4-2442C4CFC112}" dt="2023-09-22T09:07:02.511" v="178" actId="700"/>
          <ac:spMkLst>
            <pc:docMk/>
            <pc:sldMk cId="280738938" sldId="273"/>
            <ac:spMk id="2" creationId="{473F77A7-AEB5-E496-2474-FE65144EF032}"/>
          </ac:spMkLst>
        </pc:spChg>
        <pc:spChg chg="mod ord">
          <ac:chgData name="Hartig, Samantha" userId="035c0c64-9e12-4d5c-9cad-e18a7dac542a" providerId="ADAL" clId="{BB28FB08-1924-4E9C-B4A4-2442C4CFC112}" dt="2023-09-22T09:07:02.511" v="178" actId="700"/>
          <ac:spMkLst>
            <pc:docMk/>
            <pc:sldMk cId="280738938" sldId="273"/>
            <ac:spMk id="3" creationId="{CC37FE5B-C928-1D0E-0BD7-1709F40E3440}"/>
          </ac:spMkLst>
        </pc:spChg>
        <pc:spChg chg="mod ord">
          <ac:chgData name="Hartig, Samantha" userId="035c0c64-9e12-4d5c-9cad-e18a7dac542a" providerId="ADAL" clId="{BB28FB08-1924-4E9C-B4A4-2442C4CFC112}" dt="2023-09-22T09:07:02.511" v="178" actId="700"/>
          <ac:spMkLst>
            <pc:docMk/>
            <pc:sldMk cId="280738938" sldId="273"/>
            <ac:spMk id="4" creationId="{83F867D4-C58D-EC57-7B2B-1F32E09FB991}"/>
          </ac:spMkLst>
        </pc:spChg>
        <pc:spChg chg="mod ord">
          <ac:chgData name="Hartig, Samantha" userId="035c0c64-9e12-4d5c-9cad-e18a7dac542a" providerId="ADAL" clId="{BB28FB08-1924-4E9C-B4A4-2442C4CFC112}" dt="2023-09-22T09:07:02.511" v="178" actId="700"/>
          <ac:spMkLst>
            <pc:docMk/>
            <pc:sldMk cId="280738938" sldId="273"/>
            <ac:spMk id="5" creationId="{872E9867-32B5-97F7-E829-14169609BC55}"/>
          </ac:spMkLst>
        </pc:spChg>
        <pc:spChg chg="add del mod ord">
          <ac:chgData name="Hartig, Samantha" userId="035c0c64-9e12-4d5c-9cad-e18a7dac542a" providerId="ADAL" clId="{BB28FB08-1924-4E9C-B4A4-2442C4CFC112}" dt="2023-09-22T09:07:16.236" v="180" actId="478"/>
          <ac:spMkLst>
            <pc:docMk/>
            <pc:sldMk cId="280738938" sldId="273"/>
            <ac:spMk id="6" creationId="{E999FB58-14D0-4C41-13E5-2213613B9573}"/>
          </ac:spMkLst>
        </pc:spChg>
        <pc:picChg chg="mod">
          <ac:chgData name="Hartig, Samantha" userId="035c0c64-9e12-4d5c-9cad-e18a7dac542a" providerId="ADAL" clId="{BB28FB08-1924-4E9C-B4A4-2442C4CFC112}" dt="2023-09-22T09:07:14.195" v="179" actId="14100"/>
          <ac:picMkLst>
            <pc:docMk/>
            <pc:sldMk cId="280738938" sldId="273"/>
            <ac:picMk id="7" creationId="{81E80865-8538-DC12-EC61-11FD1F3247C0}"/>
          </ac:picMkLst>
        </pc:picChg>
      </pc:sldChg>
      <pc:sldChg chg="modSp mod">
        <pc:chgData name="Hartig, Samantha" userId="035c0c64-9e12-4d5c-9cad-e18a7dac542a" providerId="ADAL" clId="{BB28FB08-1924-4E9C-B4A4-2442C4CFC112}" dt="2023-09-22T08:26:19.770" v="44"/>
        <pc:sldMkLst>
          <pc:docMk/>
          <pc:sldMk cId="973727726" sldId="274"/>
        </pc:sldMkLst>
        <pc:spChg chg="mod">
          <ac:chgData name="Hartig, Samantha" userId="035c0c64-9e12-4d5c-9cad-e18a7dac542a" providerId="ADAL" clId="{BB28FB08-1924-4E9C-B4A4-2442C4CFC112}" dt="2023-09-22T08:26:00.497" v="41"/>
          <ac:spMkLst>
            <pc:docMk/>
            <pc:sldMk cId="973727726" sldId="274"/>
            <ac:spMk id="2" creationId="{CC1DD0C5-0308-87C0-FC00-BA7F21F32039}"/>
          </ac:spMkLst>
        </pc:spChg>
        <pc:spChg chg="mod">
          <ac:chgData name="Hartig, Samantha" userId="035c0c64-9e12-4d5c-9cad-e18a7dac542a" providerId="ADAL" clId="{BB28FB08-1924-4E9C-B4A4-2442C4CFC112}" dt="2023-09-22T08:26:19.770" v="44"/>
          <ac:spMkLst>
            <pc:docMk/>
            <pc:sldMk cId="973727726" sldId="274"/>
            <ac:spMk id="3" creationId="{4AD59068-6373-51C0-F72E-5B5C896BDCC5}"/>
          </ac:spMkLst>
        </pc:spChg>
      </pc:sldChg>
      <pc:sldChg chg="modSp mod">
        <pc:chgData name="Hartig, Samantha" userId="035c0c64-9e12-4d5c-9cad-e18a7dac542a" providerId="ADAL" clId="{BB28FB08-1924-4E9C-B4A4-2442C4CFC112}" dt="2023-09-22T08:26:35.038" v="45"/>
        <pc:sldMkLst>
          <pc:docMk/>
          <pc:sldMk cId="1165207890" sldId="276"/>
        </pc:sldMkLst>
        <pc:spChg chg="mod">
          <ac:chgData name="Hartig, Samantha" userId="035c0c64-9e12-4d5c-9cad-e18a7dac542a" providerId="ADAL" clId="{BB28FB08-1924-4E9C-B4A4-2442C4CFC112}" dt="2023-09-22T08:26:07.141" v="42"/>
          <ac:spMkLst>
            <pc:docMk/>
            <pc:sldMk cId="1165207890" sldId="276"/>
            <ac:spMk id="2" creationId="{805A52B1-8BC6-6F44-7036-DD6B51C25A42}"/>
          </ac:spMkLst>
        </pc:spChg>
        <pc:spChg chg="mod">
          <ac:chgData name="Hartig, Samantha" userId="035c0c64-9e12-4d5c-9cad-e18a7dac542a" providerId="ADAL" clId="{BB28FB08-1924-4E9C-B4A4-2442C4CFC112}" dt="2023-09-22T08:26:35.038" v="45"/>
          <ac:spMkLst>
            <pc:docMk/>
            <pc:sldMk cId="1165207890" sldId="276"/>
            <ac:spMk id="3" creationId="{E769416E-6410-334C-6501-12F939278222}"/>
          </ac:spMkLst>
        </pc:spChg>
      </pc:sldChg>
      <pc:sldChg chg="modSp mod chgLayout">
        <pc:chgData name="Hartig, Samantha" userId="035c0c64-9e12-4d5c-9cad-e18a7dac542a" providerId="ADAL" clId="{BB28FB08-1924-4E9C-B4A4-2442C4CFC112}" dt="2023-09-22T09:07:38.168" v="186" actId="700"/>
        <pc:sldMkLst>
          <pc:docMk/>
          <pc:sldMk cId="590947785" sldId="278"/>
        </pc:sldMkLst>
        <pc:spChg chg="mod ord">
          <ac:chgData name="Hartig, Samantha" userId="035c0c64-9e12-4d5c-9cad-e18a7dac542a" providerId="ADAL" clId="{BB28FB08-1924-4E9C-B4A4-2442C4CFC112}" dt="2023-09-22T09:07:38.168" v="186" actId="700"/>
          <ac:spMkLst>
            <pc:docMk/>
            <pc:sldMk cId="590947785" sldId="278"/>
            <ac:spMk id="2" creationId="{805A52B1-8BC6-6F44-7036-DD6B51C25A42}"/>
          </ac:spMkLst>
        </pc:spChg>
        <pc:spChg chg="mod ord">
          <ac:chgData name="Hartig, Samantha" userId="035c0c64-9e12-4d5c-9cad-e18a7dac542a" providerId="ADAL" clId="{BB28FB08-1924-4E9C-B4A4-2442C4CFC112}" dt="2023-09-22T09:07:38.168" v="186" actId="700"/>
          <ac:spMkLst>
            <pc:docMk/>
            <pc:sldMk cId="590947785" sldId="278"/>
            <ac:spMk id="3" creationId="{E769416E-6410-334C-6501-12F939278222}"/>
          </ac:spMkLst>
        </pc:spChg>
        <pc:spChg chg="mod ord">
          <ac:chgData name="Hartig, Samantha" userId="035c0c64-9e12-4d5c-9cad-e18a7dac542a" providerId="ADAL" clId="{BB28FB08-1924-4E9C-B4A4-2442C4CFC112}" dt="2023-09-22T09:07:38.168" v="186" actId="700"/>
          <ac:spMkLst>
            <pc:docMk/>
            <pc:sldMk cId="590947785" sldId="278"/>
            <ac:spMk id="5" creationId="{0D4F9592-A1EB-EFEE-A7F8-5A89817317FE}"/>
          </ac:spMkLst>
        </pc:spChg>
        <pc:spChg chg="mod ord">
          <ac:chgData name="Hartig, Samantha" userId="035c0c64-9e12-4d5c-9cad-e18a7dac542a" providerId="ADAL" clId="{BB28FB08-1924-4E9C-B4A4-2442C4CFC112}" dt="2023-09-22T09:07:38.168" v="186" actId="700"/>
          <ac:spMkLst>
            <pc:docMk/>
            <pc:sldMk cId="590947785" sldId="278"/>
            <ac:spMk id="6" creationId="{1F07E8F5-6F3A-4CA7-FBB7-789247F0293E}"/>
          </ac:spMkLst>
        </pc:spChg>
        <pc:picChg chg="mod ord">
          <ac:chgData name="Hartig, Samantha" userId="035c0c64-9e12-4d5c-9cad-e18a7dac542a" providerId="ADAL" clId="{BB28FB08-1924-4E9C-B4A4-2442C4CFC112}" dt="2023-09-22T09:07:38.168" v="186" actId="700"/>
          <ac:picMkLst>
            <pc:docMk/>
            <pc:sldMk cId="590947785" sldId="278"/>
            <ac:picMk id="10" creationId="{D3AD53B5-F928-7EF6-DE72-2CCDB6749DB9}"/>
          </ac:picMkLst>
        </pc:picChg>
      </pc:sldChg>
    </pc:docChg>
  </pc:docChgLst>
  <pc:docChgLst>
    <pc:chgData name="Klein, Katharina" userId="2d32dcd1-5928-48c1-b9fc-856212430699" providerId="ADAL" clId="{D38416E0-E75F-4BC0-8319-4F24DD485269}"/>
    <pc:docChg chg="undo redo custSel addSld delSld modSld modSection">
      <pc:chgData name="Klein, Katharina" userId="2d32dcd1-5928-48c1-b9fc-856212430699" providerId="ADAL" clId="{D38416E0-E75F-4BC0-8319-4F24DD485269}" dt="2023-08-30T13:40:07.110" v="1457" actId="478"/>
      <pc:docMkLst>
        <pc:docMk/>
      </pc:docMkLst>
      <pc:sldChg chg="addSp delSp modSp mod">
        <pc:chgData name="Klein, Katharina" userId="2d32dcd1-5928-48c1-b9fc-856212430699" providerId="ADAL" clId="{D38416E0-E75F-4BC0-8319-4F24DD485269}" dt="2023-08-30T13:40:07.110" v="1457" actId="478"/>
        <pc:sldMkLst>
          <pc:docMk/>
          <pc:sldMk cId="3115087334" sldId="256"/>
        </pc:sldMkLst>
        <pc:spChg chg="mod">
          <ac:chgData name="Klein, Katharina" userId="2d32dcd1-5928-48c1-b9fc-856212430699" providerId="ADAL" clId="{D38416E0-E75F-4BC0-8319-4F24DD485269}" dt="2023-08-24T08:15:32.692" v="80" actId="20577"/>
          <ac:spMkLst>
            <pc:docMk/>
            <pc:sldMk cId="3115087334" sldId="256"/>
            <ac:spMk id="2" creationId="{00000000-0000-0000-0000-000000000000}"/>
          </ac:spMkLst>
        </pc:spChg>
        <pc:spChg chg="del">
          <ac:chgData name="Klein, Katharina" userId="2d32dcd1-5928-48c1-b9fc-856212430699" providerId="ADAL" clId="{D38416E0-E75F-4BC0-8319-4F24DD485269}" dt="2023-08-30T12:17:11.757" v="1240" actId="478"/>
          <ac:spMkLst>
            <pc:docMk/>
            <pc:sldMk cId="3115087334" sldId="256"/>
            <ac:spMk id="3" creationId="{00000000-0000-0000-0000-000000000000}"/>
          </ac:spMkLst>
        </pc:spChg>
        <pc:spChg chg="add del">
          <ac:chgData name="Klein, Katharina" userId="2d32dcd1-5928-48c1-b9fc-856212430699" providerId="ADAL" clId="{D38416E0-E75F-4BC0-8319-4F24DD485269}" dt="2023-08-30T13:40:07.110" v="1457" actId="478"/>
          <ac:spMkLst>
            <pc:docMk/>
            <pc:sldMk cId="3115087334" sldId="256"/>
            <ac:spMk id="4" creationId="{AB8E6CB9-8A28-8A49-D98C-18121570990A}"/>
          </ac:spMkLst>
        </pc:spChg>
        <pc:spChg chg="add del mod">
          <ac:chgData name="Klein, Katharina" userId="2d32dcd1-5928-48c1-b9fc-856212430699" providerId="ADAL" clId="{D38416E0-E75F-4BC0-8319-4F24DD485269}" dt="2023-08-30T12:17:13.877" v="1241" actId="478"/>
          <ac:spMkLst>
            <pc:docMk/>
            <pc:sldMk cId="3115087334" sldId="256"/>
            <ac:spMk id="6" creationId="{5939427C-EC9B-D5E7-D9CC-B36569A9AD95}"/>
          </ac:spMkLst>
        </pc:spChg>
      </pc:sldChg>
      <pc:sldChg chg="del">
        <pc:chgData name="Klein, Katharina" userId="2d32dcd1-5928-48c1-b9fc-856212430699" providerId="ADAL" clId="{D38416E0-E75F-4BC0-8319-4F24DD485269}" dt="2023-08-30T12:17:06.117" v="1239" actId="47"/>
        <pc:sldMkLst>
          <pc:docMk/>
          <pc:sldMk cId="3754869605" sldId="257"/>
        </pc:sldMkLst>
      </pc:sldChg>
      <pc:sldChg chg="modSp mod">
        <pc:chgData name="Klein, Katharina" userId="2d32dcd1-5928-48c1-b9fc-856212430699" providerId="ADAL" clId="{D38416E0-E75F-4BC0-8319-4F24DD485269}" dt="2023-08-30T13:40:05.383" v="1455" actId="6549"/>
        <pc:sldMkLst>
          <pc:docMk/>
          <pc:sldMk cId="365093858" sldId="258"/>
        </pc:sldMkLst>
        <pc:spChg chg="mod">
          <ac:chgData name="Klein, Katharina" userId="2d32dcd1-5928-48c1-b9fc-856212430699" providerId="ADAL" clId="{D38416E0-E75F-4BC0-8319-4F24DD485269}" dt="2023-08-30T13:40:05.383" v="1455" actId="6549"/>
          <ac:spMkLst>
            <pc:docMk/>
            <pc:sldMk cId="365093858" sldId="258"/>
            <ac:spMk id="4" creationId="{3DD9AFAA-BDDD-B500-91B8-9A197298A740}"/>
          </ac:spMkLst>
        </pc:spChg>
      </pc:sldChg>
      <pc:sldChg chg="modSp mod">
        <pc:chgData name="Klein, Katharina" userId="2d32dcd1-5928-48c1-b9fc-856212430699" providerId="ADAL" clId="{D38416E0-E75F-4BC0-8319-4F24DD485269}" dt="2023-08-30T13:35:41.833" v="1369" actId="20577"/>
        <pc:sldMkLst>
          <pc:docMk/>
          <pc:sldMk cId="2072072611" sldId="259"/>
        </pc:sldMkLst>
        <pc:spChg chg="mod">
          <ac:chgData name="Klein, Katharina" userId="2d32dcd1-5928-48c1-b9fc-856212430699" providerId="ADAL" clId="{D38416E0-E75F-4BC0-8319-4F24DD485269}" dt="2023-08-30T13:35:41.833" v="1369" actId="20577"/>
          <ac:spMkLst>
            <pc:docMk/>
            <pc:sldMk cId="2072072611" sldId="259"/>
            <ac:spMk id="3" creationId="{CC37FE5B-C928-1D0E-0BD7-1709F40E3440}"/>
          </ac:spMkLst>
        </pc:spChg>
      </pc:sldChg>
      <pc:sldChg chg="modSp mod">
        <pc:chgData name="Klein, Katharina" userId="2d32dcd1-5928-48c1-b9fc-856212430699" providerId="ADAL" clId="{D38416E0-E75F-4BC0-8319-4F24DD485269}" dt="2023-08-30T13:39:03.572" v="1432" actId="20577"/>
        <pc:sldMkLst>
          <pc:docMk/>
          <pc:sldMk cId="1878814007" sldId="261"/>
        </pc:sldMkLst>
        <pc:spChg chg="mod">
          <ac:chgData name="Klein, Katharina" userId="2d32dcd1-5928-48c1-b9fc-856212430699" providerId="ADAL" clId="{D38416E0-E75F-4BC0-8319-4F24DD485269}" dt="2023-08-30T13:39:03.572" v="1432" actId="20577"/>
          <ac:spMkLst>
            <pc:docMk/>
            <pc:sldMk cId="1878814007" sldId="261"/>
            <ac:spMk id="3" creationId="{CC37FE5B-C928-1D0E-0BD7-1709F40E3440}"/>
          </ac:spMkLst>
        </pc:spChg>
      </pc:sldChg>
      <pc:sldChg chg="modSp mod">
        <pc:chgData name="Klein, Katharina" userId="2d32dcd1-5928-48c1-b9fc-856212430699" providerId="ADAL" clId="{D38416E0-E75F-4BC0-8319-4F24DD485269}" dt="2023-08-25T11:50:46.677" v="184" actId="1076"/>
        <pc:sldMkLst>
          <pc:docMk/>
          <pc:sldMk cId="2245144451" sldId="262"/>
        </pc:sldMkLst>
        <pc:picChg chg="mod">
          <ac:chgData name="Klein, Katharina" userId="2d32dcd1-5928-48c1-b9fc-856212430699" providerId="ADAL" clId="{D38416E0-E75F-4BC0-8319-4F24DD485269}" dt="2023-08-25T11:50:46.677" v="184" actId="1076"/>
          <ac:picMkLst>
            <pc:docMk/>
            <pc:sldMk cId="2245144451" sldId="262"/>
            <ac:picMk id="12" creationId="{0E3F03F4-D35F-084D-91FD-0D025290AFCB}"/>
          </ac:picMkLst>
        </pc:picChg>
      </pc:sldChg>
      <pc:sldChg chg="modSp mod">
        <pc:chgData name="Klein, Katharina" userId="2d32dcd1-5928-48c1-b9fc-856212430699" providerId="ADAL" clId="{D38416E0-E75F-4BC0-8319-4F24DD485269}" dt="2023-08-30T13:37:50.108" v="1427" actId="6549"/>
        <pc:sldMkLst>
          <pc:docMk/>
          <pc:sldMk cId="1750688390" sldId="263"/>
        </pc:sldMkLst>
        <pc:spChg chg="mod">
          <ac:chgData name="Klein, Katharina" userId="2d32dcd1-5928-48c1-b9fc-856212430699" providerId="ADAL" clId="{D38416E0-E75F-4BC0-8319-4F24DD485269}" dt="2023-08-30T13:37:50.108" v="1427" actId="6549"/>
          <ac:spMkLst>
            <pc:docMk/>
            <pc:sldMk cId="1750688390" sldId="263"/>
            <ac:spMk id="3" creationId="{CC37FE5B-C928-1D0E-0BD7-1709F40E3440}"/>
          </ac:spMkLst>
        </pc:spChg>
      </pc:sldChg>
      <pc:sldChg chg="addSp delSp modSp mod addCm modCm">
        <pc:chgData name="Klein, Katharina" userId="2d32dcd1-5928-48c1-b9fc-856212430699" providerId="ADAL" clId="{D38416E0-E75F-4BC0-8319-4F24DD485269}" dt="2023-08-30T13:39:32.703" v="1441" actId="6549"/>
        <pc:sldMkLst>
          <pc:docMk/>
          <pc:sldMk cId="1524175182" sldId="265"/>
        </pc:sldMkLst>
        <pc:spChg chg="mod">
          <ac:chgData name="Klein, Katharina" userId="2d32dcd1-5928-48c1-b9fc-856212430699" providerId="ADAL" clId="{D38416E0-E75F-4BC0-8319-4F24DD485269}" dt="2023-08-30T13:39:32.703" v="1441" actId="6549"/>
          <ac:spMkLst>
            <pc:docMk/>
            <pc:sldMk cId="1524175182" sldId="265"/>
            <ac:spMk id="3" creationId="{CC37FE5B-C928-1D0E-0BD7-1709F40E3440}"/>
          </ac:spMkLst>
        </pc:spChg>
        <pc:picChg chg="del">
          <ac:chgData name="Klein, Katharina" userId="2d32dcd1-5928-48c1-b9fc-856212430699" providerId="ADAL" clId="{D38416E0-E75F-4BC0-8319-4F24DD485269}" dt="2023-08-25T11:50:37.275" v="182" actId="478"/>
          <ac:picMkLst>
            <pc:docMk/>
            <pc:sldMk cId="1524175182" sldId="265"/>
            <ac:picMk id="6" creationId="{050A816B-D4DA-6335-61FE-6FE170F5200D}"/>
          </ac:picMkLst>
        </pc:picChg>
        <pc:picChg chg="add mod">
          <ac:chgData name="Klein, Katharina" userId="2d32dcd1-5928-48c1-b9fc-856212430699" providerId="ADAL" clId="{D38416E0-E75F-4BC0-8319-4F24DD485269}" dt="2023-08-25T11:52:10.707" v="230" actId="1036"/>
          <ac:picMkLst>
            <pc:docMk/>
            <pc:sldMk cId="1524175182" sldId="265"/>
            <ac:picMk id="8" creationId="{9423108F-0725-8F36-3489-7AD80AAC2B5E}"/>
          </ac:picMkLst>
        </pc:picChg>
      </pc:sldChg>
      <pc:sldChg chg="modSp mod">
        <pc:chgData name="Klein, Katharina" userId="2d32dcd1-5928-48c1-b9fc-856212430699" providerId="ADAL" clId="{D38416E0-E75F-4BC0-8319-4F24DD485269}" dt="2023-08-30T13:38:23.282" v="1429" actId="20577"/>
        <pc:sldMkLst>
          <pc:docMk/>
          <pc:sldMk cId="3146628565" sldId="268"/>
        </pc:sldMkLst>
        <pc:spChg chg="mod">
          <ac:chgData name="Klein, Katharina" userId="2d32dcd1-5928-48c1-b9fc-856212430699" providerId="ADAL" clId="{D38416E0-E75F-4BC0-8319-4F24DD485269}" dt="2023-08-30T13:38:23.282" v="1429" actId="20577"/>
          <ac:spMkLst>
            <pc:docMk/>
            <pc:sldMk cId="3146628565" sldId="268"/>
            <ac:spMk id="3" creationId="{CC37FE5B-C928-1D0E-0BD7-1709F40E3440}"/>
          </ac:spMkLst>
        </pc:spChg>
      </pc:sldChg>
      <pc:sldChg chg="addSp delSp modSp mod">
        <pc:chgData name="Klein, Katharina" userId="2d32dcd1-5928-48c1-b9fc-856212430699" providerId="ADAL" clId="{D38416E0-E75F-4BC0-8319-4F24DD485269}" dt="2023-08-30T13:33:19.586" v="1365" actId="6549"/>
        <pc:sldMkLst>
          <pc:docMk/>
          <pc:sldMk cId="4119234077" sldId="271"/>
        </pc:sldMkLst>
        <pc:spChg chg="mod">
          <ac:chgData name="Klein, Katharina" userId="2d32dcd1-5928-48c1-b9fc-856212430699" providerId="ADAL" clId="{D38416E0-E75F-4BC0-8319-4F24DD485269}" dt="2023-08-30T13:33:19.586" v="1365" actId="6549"/>
          <ac:spMkLst>
            <pc:docMk/>
            <pc:sldMk cId="4119234077" sldId="271"/>
            <ac:spMk id="3" creationId="{CC37FE5B-C928-1D0E-0BD7-1709F40E3440}"/>
          </ac:spMkLst>
        </pc:spChg>
        <pc:spChg chg="add del mod">
          <ac:chgData name="Klein, Katharina" userId="2d32dcd1-5928-48c1-b9fc-856212430699" providerId="ADAL" clId="{D38416E0-E75F-4BC0-8319-4F24DD485269}" dt="2023-08-30T12:18:38.469" v="1294" actId="478"/>
          <ac:spMkLst>
            <pc:docMk/>
            <pc:sldMk cId="4119234077" sldId="271"/>
            <ac:spMk id="6" creationId="{79D8C7BF-32CE-7F84-992B-F623DA83AD8F}"/>
          </ac:spMkLst>
        </pc:spChg>
        <pc:picChg chg="mod ord">
          <ac:chgData name="Klein, Katharina" userId="2d32dcd1-5928-48c1-b9fc-856212430699" providerId="ADAL" clId="{D38416E0-E75F-4BC0-8319-4F24DD485269}" dt="2023-08-25T14:56:57.289" v="548" actId="166"/>
          <ac:picMkLst>
            <pc:docMk/>
            <pc:sldMk cId="4119234077" sldId="271"/>
            <ac:picMk id="7" creationId="{E1C3CDC0-66B2-42CD-DFDE-DE9475EFF16B}"/>
          </ac:picMkLst>
        </pc:picChg>
        <pc:picChg chg="add del mod">
          <ac:chgData name="Klein, Katharina" userId="2d32dcd1-5928-48c1-b9fc-856212430699" providerId="ADAL" clId="{D38416E0-E75F-4BC0-8319-4F24DD485269}" dt="2023-08-25T14:56:59.288" v="549" actId="478"/>
          <ac:picMkLst>
            <pc:docMk/>
            <pc:sldMk cId="4119234077" sldId="271"/>
            <ac:picMk id="8" creationId="{3E8358C8-A48C-B158-C864-669580B2F96A}"/>
          </ac:picMkLst>
        </pc:picChg>
        <pc:picChg chg="mod">
          <ac:chgData name="Klein, Katharina" userId="2d32dcd1-5928-48c1-b9fc-856212430699" providerId="ADAL" clId="{D38416E0-E75F-4BC0-8319-4F24DD485269}" dt="2023-08-25T14:56:42.592" v="541" actId="14100"/>
          <ac:picMkLst>
            <pc:docMk/>
            <pc:sldMk cId="4119234077" sldId="271"/>
            <ac:picMk id="9" creationId="{1BCBC807-1DDA-268C-D75B-441992287CC9}"/>
          </ac:picMkLst>
        </pc:picChg>
        <pc:picChg chg="add mod">
          <ac:chgData name="Klein, Katharina" userId="2d32dcd1-5928-48c1-b9fc-856212430699" providerId="ADAL" clId="{D38416E0-E75F-4BC0-8319-4F24DD485269}" dt="2023-08-28T09:59:42.384" v="1237" actId="1076"/>
          <ac:picMkLst>
            <pc:docMk/>
            <pc:sldMk cId="4119234077" sldId="271"/>
            <ac:picMk id="11" creationId="{383976DE-DF23-4972-EBEE-FC6E5761ED96}"/>
          </ac:picMkLst>
        </pc:picChg>
      </pc:sldChg>
      <pc:sldChg chg="addSp delSp modSp add mod">
        <pc:chgData name="Klein, Katharina" userId="2d32dcd1-5928-48c1-b9fc-856212430699" providerId="ADAL" clId="{D38416E0-E75F-4BC0-8319-4F24DD485269}" dt="2023-08-25T15:10:09.806" v="879" actId="20577"/>
        <pc:sldMkLst>
          <pc:docMk/>
          <pc:sldMk cId="3715576496" sldId="272"/>
        </pc:sldMkLst>
        <pc:spChg chg="mod">
          <ac:chgData name="Klein, Katharina" userId="2d32dcd1-5928-48c1-b9fc-856212430699" providerId="ADAL" clId="{D38416E0-E75F-4BC0-8319-4F24DD485269}" dt="2023-08-25T15:10:09.806" v="879" actId="20577"/>
          <ac:spMkLst>
            <pc:docMk/>
            <pc:sldMk cId="3715576496" sldId="272"/>
            <ac:spMk id="2" creationId="{473F77A7-AEB5-E496-2474-FE65144EF032}"/>
          </ac:spMkLst>
        </pc:spChg>
        <pc:spChg chg="mod">
          <ac:chgData name="Klein, Katharina" userId="2d32dcd1-5928-48c1-b9fc-856212430699" providerId="ADAL" clId="{D38416E0-E75F-4BC0-8319-4F24DD485269}" dt="2023-08-25T15:09:53.980" v="876" actId="5793"/>
          <ac:spMkLst>
            <pc:docMk/>
            <pc:sldMk cId="3715576496" sldId="272"/>
            <ac:spMk id="3" creationId="{CC37FE5B-C928-1D0E-0BD7-1709F40E3440}"/>
          </ac:spMkLst>
        </pc:spChg>
        <pc:spChg chg="del">
          <ac:chgData name="Klein, Katharina" userId="2d32dcd1-5928-48c1-b9fc-856212430699" providerId="ADAL" clId="{D38416E0-E75F-4BC0-8319-4F24DD485269}" dt="2023-08-25T15:09:57.441" v="877" actId="478"/>
          <ac:spMkLst>
            <pc:docMk/>
            <pc:sldMk cId="3715576496" sldId="272"/>
            <ac:spMk id="6" creationId="{79D8C7BF-32CE-7F84-992B-F623DA83AD8F}"/>
          </ac:spMkLst>
        </pc:spChg>
        <pc:spChg chg="del">
          <ac:chgData name="Klein, Katharina" userId="2d32dcd1-5928-48c1-b9fc-856212430699" providerId="ADAL" clId="{D38416E0-E75F-4BC0-8319-4F24DD485269}" dt="2023-08-25T14:59:36.394" v="830" actId="478"/>
          <ac:spMkLst>
            <pc:docMk/>
            <pc:sldMk cId="3715576496" sldId="272"/>
            <ac:spMk id="10" creationId="{97F6D4F5-A637-DBAB-EBEF-7974F1489FD4}"/>
          </ac:spMkLst>
        </pc:spChg>
        <pc:picChg chg="del">
          <ac:chgData name="Klein, Katharina" userId="2d32dcd1-5928-48c1-b9fc-856212430699" providerId="ADAL" clId="{D38416E0-E75F-4BC0-8319-4F24DD485269}" dt="2023-08-25T14:54:42.581" v="398" actId="478"/>
          <ac:picMkLst>
            <pc:docMk/>
            <pc:sldMk cId="3715576496" sldId="272"/>
            <ac:picMk id="7" creationId="{E1C3CDC0-66B2-42CD-DFDE-DE9475EFF16B}"/>
          </ac:picMkLst>
        </pc:picChg>
        <pc:picChg chg="del">
          <ac:chgData name="Klein, Katharina" userId="2d32dcd1-5928-48c1-b9fc-856212430699" providerId="ADAL" clId="{D38416E0-E75F-4BC0-8319-4F24DD485269}" dt="2023-08-25T14:54:43.468" v="399" actId="478"/>
          <ac:picMkLst>
            <pc:docMk/>
            <pc:sldMk cId="3715576496" sldId="272"/>
            <ac:picMk id="9" creationId="{1BCBC807-1DDA-268C-D75B-441992287CC9}"/>
          </ac:picMkLst>
        </pc:picChg>
        <pc:picChg chg="add del mod">
          <ac:chgData name="Klein, Katharina" userId="2d32dcd1-5928-48c1-b9fc-856212430699" providerId="ADAL" clId="{D38416E0-E75F-4BC0-8319-4F24DD485269}" dt="2023-08-25T14:57:08.213" v="551" actId="478"/>
          <ac:picMkLst>
            <pc:docMk/>
            <pc:sldMk cId="3715576496" sldId="272"/>
            <ac:picMk id="11" creationId="{9899DBDE-B417-41A5-A003-5077889540BE}"/>
          </ac:picMkLst>
        </pc:picChg>
        <pc:picChg chg="add mod">
          <ac:chgData name="Klein, Katharina" userId="2d32dcd1-5928-48c1-b9fc-856212430699" providerId="ADAL" clId="{D38416E0-E75F-4BC0-8319-4F24DD485269}" dt="2023-08-25T15:03:57.917" v="836" actId="14100"/>
          <ac:picMkLst>
            <pc:docMk/>
            <pc:sldMk cId="3715576496" sldId="272"/>
            <ac:picMk id="13" creationId="{4E36F88D-F3BE-E7E9-5BC8-1C9FA757C2D1}"/>
          </ac:picMkLst>
        </pc:picChg>
        <pc:picChg chg="add del mod">
          <ac:chgData name="Klein, Katharina" userId="2d32dcd1-5928-48c1-b9fc-856212430699" providerId="ADAL" clId="{D38416E0-E75F-4BC0-8319-4F24DD485269}" dt="2023-08-25T15:08:00.981" v="841" actId="478"/>
          <ac:picMkLst>
            <pc:docMk/>
            <pc:sldMk cId="3715576496" sldId="272"/>
            <ac:picMk id="15" creationId="{6BC4C773-6F9F-930D-48F7-93435170C3FF}"/>
          </ac:picMkLst>
        </pc:picChg>
        <pc:picChg chg="add mod">
          <ac:chgData name="Klein, Katharina" userId="2d32dcd1-5928-48c1-b9fc-856212430699" providerId="ADAL" clId="{D38416E0-E75F-4BC0-8319-4F24DD485269}" dt="2023-08-25T15:08:33.854" v="845" actId="108"/>
          <ac:picMkLst>
            <pc:docMk/>
            <pc:sldMk cId="3715576496" sldId="272"/>
            <ac:picMk id="17" creationId="{E4600192-1E2F-B1A9-6A4F-7F5D0B26CD1C}"/>
          </ac:picMkLst>
        </pc:picChg>
      </pc:sldChg>
      <pc:sldChg chg="addSp delSp modSp add mod">
        <pc:chgData name="Klein, Katharina" userId="2d32dcd1-5928-48c1-b9fc-856212430699" providerId="ADAL" clId="{D38416E0-E75F-4BC0-8319-4F24DD485269}" dt="2023-08-28T09:59:14.212" v="1236" actId="1076"/>
        <pc:sldMkLst>
          <pc:docMk/>
          <pc:sldMk cId="280738938" sldId="273"/>
        </pc:sldMkLst>
        <pc:spChg chg="mod">
          <ac:chgData name="Klein, Katharina" userId="2d32dcd1-5928-48c1-b9fc-856212430699" providerId="ADAL" clId="{D38416E0-E75F-4BC0-8319-4F24DD485269}" dt="2023-08-25T15:10:23.542" v="915" actId="6549"/>
          <ac:spMkLst>
            <pc:docMk/>
            <pc:sldMk cId="280738938" sldId="273"/>
            <ac:spMk id="2" creationId="{473F77A7-AEB5-E496-2474-FE65144EF032}"/>
          </ac:spMkLst>
        </pc:spChg>
        <pc:spChg chg="mod">
          <ac:chgData name="Klein, Katharina" userId="2d32dcd1-5928-48c1-b9fc-856212430699" providerId="ADAL" clId="{D38416E0-E75F-4BC0-8319-4F24DD485269}" dt="2023-08-25T15:17:43.463" v="1229" actId="20577"/>
          <ac:spMkLst>
            <pc:docMk/>
            <pc:sldMk cId="280738938" sldId="273"/>
            <ac:spMk id="3" creationId="{CC37FE5B-C928-1D0E-0BD7-1709F40E3440}"/>
          </ac:spMkLst>
        </pc:spChg>
        <pc:spChg chg="del">
          <ac:chgData name="Klein, Katharina" userId="2d32dcd1-5928-48c1-b9fc-856212430699" providerId="ADAL" clId="{D38416E0-E75F-4BC0-8319-4F24DD485269}" dt="2023-08-28T09:59:10.428" v="1234" actId="478"/>
          <ac:spMkLst>
            <pc:docMk/>
            <pc:sldMk cId="280738938" sldId="273"/>
            <ac:spMk id="6" creationId="{79D8C7BF-32CE-7F84-992B-F623DA83AD8F}"/>
          </ac:spMkLst>
        </pc:spChg>
        <pc:spChg chg="del">
          <ac:chgData name="Klein, Katharina" userId="2d32dcd1-5928-48c1-b9fc-856212430699" providerId="ADAL" clId="{D38416E0-E75F-4BC0-8319-4F24DD485269}" dt="2023-08-25T15:10:28.667" v="919" actId="478"/>
          <ac:spMkLst>
            <pc:docMk/>
            <pc:sldMk cId="280738938" sldId="273"/>
            <ac:spMk id="10" creationId="{97F6D4F5-A637-DBAB-EBEF-7974F1489FD4}"/>
          </ac:spMkLst>
        </pc:spChg>
        <pc:picChg chg="del">
          <ac:chgData name="Klein, Katharina" userId="2d32dcd1-5928-48c1-b9fc-856212430699" providerId="ADAL" clId="{D38416E0-E75F-4BC0-8319-4F24DD485269}" dt="2023-08-25T15:10:27.484" v="918" actId="478"/>
          <ac:picMkLst>
            <pc:docMk/>
            <pc:sldMk cId="280738938" sldId="273"/>
            <ac:picMk id="7" creationId="{E1C3CDC0-66B2-42CD-DFDE-DE9475EFF16B}"/>
          </ac:picMkLst>
        </pc:picChg>
        <pc:picChg chg="del mod">
          <ac:chgData name="Klein, Katharina" userId="2d32dcd1-5928-48c1-b9fc-856212430699" providerId="ADAL" clId="{D38416E0-E75F-4BC0-8319-4F24DD485269}" dt="2023-08-25T15:10:26.536" v="917" actId="478"/>
          <ac:picMkLst>
            <pc:docMk/>
            <pc:sldMk cId="280738938" sldId="273"/>
            <ac:picMk id="9" creationId="{1BCBC807-1DDA-268C-D75B-441992287CC9}"/>
          </ac:picMkLst>
        </pc:picChg>
        <pc:picChg chg="add mod">
          <ac:chgData name="Klein, Katharina" userId="2d32dcd1-5928-48c1-b9fc-856212430699" providerId="ADAL" clId="{D38416E0-E75F-4BC0-8319-4F24DD485269}" dt="2023-08-28T09:59:14.212" v="1236" actId="1076"/>
          <ac:picMkLst>
            <pc:docMk/>
            <pc:sldMk cId="280738938" sldId="273"/>
            <ac:picMk id="11" creationId="{E5FDCC2B-E7B0-33E7-EFA1-C50CEF4D7FED}"/>
          </ac:picMkLst>
        </pc:picChg>
      </pc:sldChg>
    </pc:docChg>
  </pc:docChgLst>
  <pc:docChgLst>
    <pc:chgData name="Hartig, Samantha" userId="035c0c64-9e12-4d5c-9cad-e18a7dac542a" providerId="ADAL" clId="{F54AC36B-F524-4035-8613-DA793D53F06C}"/>
    <pc:docChg chg="modSld">
      <pc:chgData name="Hartig, Samantha" userId="035c0c64-9e12-4d5c-9cad-e18a7dac542a" providerId="ADAL" clId="{F54AC36B-F524-4035-8613-DA793D53F06C}" dt="2023-08-30T11:38:27.161" v="0" actId="207"/>
      <pc:docMkLst>
        <pc:docMk/>
      </pc:docMkLst>
      <pc:sldChg chg="modSp mod">
        <pc:chgData name="Hartig, Samantha" userId="035c0c64-9e12-4d5c-9cad-e18a7dac542a" providerId="ADAL" clId="{F54AC36B-F524-4035-8613-DA793D53F06C}" dt="2023-08-30T11:38:27.161" v="0" actId="207"/>
        <pc:sldMkLst>
          <pc:docMk/>
          <pc:sldMk cId="2072072611" sldId="259"/>
        </pc:sldMkLst>
        <pc:spChg chg="mod">
          <ac:chgData name="Hartig, Samantha" userId="035c0c64-9e12-4d5c-9cad-e18a7dac542a" providerId="ADAL" clId="{F54AC36B-F524-4035-8613-DA793D53F06C}" dt="2023-08-30T11:38:27.161" v="0" actId="207"/>
          <ac:spMkLst>
            <pc:docMk/>
            <pc:sldMk cId="2072072611" sldId="259"/>
            <ac:spMk id="3" creationId="{CC37FE5B-C928-1D0E-0BD7-1709F40E3440}"/>
          </ac:spMkLst>
        </pc:spChg>
      </pc:sldChg>
    </pc:docChg>
  </pc:docChgLst>
  <pc:docChgLst>
    <pc:chgData name="Hartig, Samantha" userId="035c0c64-9e12-4d5c-9cad-e18a7dac542a" providerId="ADAL" clId="{BB81DE1B-33C2-479A-84BD-B49DCC3F4047}"/>
    <pc:docChg chg="undo redo custSel addSld delSld modSld modSection">
      <pc:chgData name="Hartig, Samantha" userId="035c0c64-9e12-4d5c-9cad-e18a7dac542a" providerId="ADAL" clId="{BB81DE1B-33C2-479A-84BD-B49DCC3F4047}" dt="2023-09-22T08:14:33.811" v="1581" actId="20577"/>
      <pc:docMkLst>
        <pc:docMk/>
      </pc:docMkLst>
      <pc:sldChg chg="modSp mod">
        <pc:chgData name="Hartig, Samantha" userId="035c0c64-9e12-4d5c-9cad-e18a7dac542a" providerId="ADAL" clId="{BB81DE1B-33C2-479A-84BD-B49DCC3F4047}" dt="2023-09-21T09:31:32.523" v="31" actId="404"/>
        <pc:sldMkLst>
          <pc:docMk/>
          <pc:sldMk cId="3115087334" sldId="256"/>
        </pc:sldMkLst>
        <pc:spChg chg="mod">
          <ac:chgData name="Hartig, Samantha" userId="035c0c64-9e12-4d5c-9cad-e18a7dac542a" providerId="ADAL" clId="{BB81DE1B-33C2-479A-84BD-B49DCC3F4047}" dt="2023-09-21T09:31:32.523" v="31" actId="404"/>
          <ac:spMkLst>
            <pc:docMk/>
            <pc:sldMk cId="3115087334" sldId="256"/>
            <ac:spMk id="2" creationId="{00000000-0000-0000-0000-000000000000}"/>
          </ac:spMkLst>
        </pc:spChg>
      </pc:sldChg>
      <pc:sldChg chg="modSp mod">
        <pc:chgData name="Hartig, Samantha" userId="035c0c64-9e12-4d5c-9cad-e18a7dac542a" providerId="ADAL" clId="{BB81DE1B-33C2-479A-84BD-B49DCC3F4047}" dt="2023-09-22T08:14:33.811" v="1581" actId="20577"/>
        <pc:sldMkLst>
          <pc:docMk/>
          <pc:sldMk cId="365093858" sldId="258"/>
        </pc:sldMkLst>
        <pc:spChg chg="mod">
          <ac:chgData name="Hartig, Samantha" userId="035c0c64-9e12-4d5c-9cad-e18a7dac542a" providerId="ADAL" clId="{BB81DE1B-33C2-479A-84BD-B49DCC3F4047}" dt="2023-09-21T10:02:53.755" v="536" actId="20577"/>
          <ac:spMkLst>
            <pc:docMk/>
            <pc:sldMk cId="365093858" sldId="258"/>
            <ac:spMk id="2" creationId="{48E9A9FC-1788-044B-BCA0-650116DFE991}"/>
          </ac:spMkLst>
        </pc:spChg>
        <pc:spChg chg="mod">
          <ac:chgData name="Hartig, Samantha" userId="035c0c64-9e12-4d5c-9cad-e18a7dac542a" providerId="ADAL" clId="{BB81DE1B-33C2-479A-84BD-B49DCC3F4047}" dt="2023-09-22T08:14:33.811" v="1581" actId="20577"/>
          <ac:spMkLst>
            <pc:docMk/>
            <pc:sldMk cId="365093858" sldId="258"/>
            <ac:spMk id="3" creationId="{EBD82F0A-2EFE-A7AB-3CE6-2528B2401055}"/>
          </ac:spMkLst>
        </pc:spChg>
        <pc:spChg chg="mod">
          <ac:chgData name="Hartig, Samantha" userId="035c0c64-9e12-4d5c-9cad-e18a7dac542a" providerId="ADAL" clId="{BB81DE1B-33C2-479A-84BD-B49DCC3F4047}" dt="2023-09-21T09:31:09.204" v="13"/>
          <ac:spMkLst>
            <pc:docMk/>
            <pc:sldMk cId="365093858" sldId="258"/>
            <ac:spMk id="4" creationId="{3DD9AFAA-BDDD-B500-91B8-9A197298A740}"/>
          </ac:spMkLst>
        </pc:spChg>
        <pc:spChg chg="mod">
          <ac:chgData name="Hartig, Samantha" userId="035c0c64-9e12-4d5c-9cad-e18a7dac542a" providerId="ADAL" clId="{BB81DE1B-33C2-479A-84BD-B49DCC3F4047}" dt="2023-09-21T09:31:09.204" v="13"/>
          <ac:spMkLst>
            <pc:docMk/>
            <pc:sldMk cId="365093858" sldId="258"/>
            <ac:spMk id="5" creationId="{6B56E928-5967-C1B7-7B4D-1356A50FB24C}"/>
          </ac:spMkLst>
        </pc:spChg>
      </pc:sldChg>
      <pc:sldChg chg="addSp delSp modSp mod modClrScheme chgLayout">
        <pc:chgData name="Hartig, Samantha" userId="035c0c64-9e12-4d5c-9cad-e18a7dac542a" providerId="ADAL" clId="{BB81DE1B-33C2-479A-84BD-B49DCC3F4047}" dt="2023-09-22T07:46:54.901" v="829" actId="20577"/>
        <pc:sldMkLst>
          <pc:docMk/>
          <pc:sldMk cId="2072072611" sldId="259"/>
        </pc:sldMkLst>
        <pc:spChg chg="mod ord">
          <ac:chgData name="Hartig, Samantha" userId="035c0c64-9e12-4d5c-9cad-e18a7dac542a" providerId="ADAL" clId="{BB81DE1B-33C2-479A-84BD-B49DCC3F4047}" dt="2023-09-22T07:15:22.689" v="636" actId="700"/>
          <ac:spMkLst>
            <pc:docMk/>
            <pc:sldMk cId="2072072611" sldId="259"/>
            <ac:spMk id="2" creationId="{473F77A7-AEB5-E496-2474-FE65144EF032}"/>
          </ac:spMkLst>
        </pc:spChg>
        <pc:spChg chg="mod ord">
          <ac:chgData name="Hartig, Samantha" userId="035c0c64-9e12-4d5c-9cad-e18a7dac542a" providerId="ADAL" clId="{BB81DE1B-33C2-479A-84BD-B49DCC3F4047}" dt="2023-09-22T07:46:54.901" v="829" actId="20577"/>
          <ac:spMkLst>
            <pc:docMk/>
            <pc:sldMk cId="2072072611" sldId="259"/>
            <ac:spMk id="3" creationId="{CC37FE5B-C928-1D0E-0BD7-1709F40E3440}"/>
          </ac:spMkLst>
        </pc:spChg>
        <pc:spChg chg="mod ord">
          <ac:chgData name="Hartig, Samantha" userId="035c0c64-9e12-4d5c-9cad-e18a7dac542a" providerId="ADAL" clId="{BB81DE1B-33C2-479A-84BD-B49DCC3F4047}" dt="2023-09-22T07:15:22.689" v="636" actId="700"/>
          <ac:spMkLst>
            <pc:docMk/>
            <pc:sldMk cId="2072072611" sldId="259"/>
            <ac:spMk id="4" creationId="{83F867D4-C58D-EC57-7B2B-1F32E09FB991}"/>
          </ac:spMkLst>
        </pc:spChg>
        <pc:spChg chg="mod ord">
          <ac:chgData name="Hartig, Samantha" userId="035c0c64-9e12-4d5c-9cad-e18a7dac542a" providerId="ADAL" clId="{BB81DE1B-33C2-479A-84BD-B49DCC3F4047}" dt="2023-09-22T07:15:22.689" v="636" actId="700"/>
          <ac:spMkLst>
            <pc:docMk/>
            <pc:sldMk cId="2072072611" sldId="259"/>
            <ac:spMk id="5" creationId="{872E9867-32B5-97F7-E829-14169609BC55}"/>
          </ac:spMkLst>
        </pc:spChg>
        <pc:spChg chg="add del mod ord">
          <ac:chgData name="Hartig, Samantha" userId="035c0c64-9e12-4d5c-9cad-e18a7dac542a" providerId="ADAL" clId="{BB81DE1B-33C2-479A-84BD-B49DCC3F4047}" dt="2023-09-22T07:15:25.755" v="637" actId="22"/>
          <ac:spMkLst>
            <pc:docMk/>
            <pc:sldMk cId="2072072611" sldId="259"/>
            <ac:spMk id="6" creationId="{32ED387B-2370-D466-18B6-AF1F45420300}"/>
          </ac:spMkLst>
        </pc:spChg>
        <pc:picChg chg="add mod ord">
          <ac:chgData name="Hartig, Samantha" userId="035c0c64-9e12-4d5c-9cad-e18a7dac542a" providerId="ADAL" clId="{BB81DE1B-33C2-479A-84BD-B49DCC3F4047}" dt="2023-09-22T07:15:37.756" v="640" actId="14100"/>
          <ac:picMkLst>
            <pc:docMk/>
            <pc:sldMk cId="2072072611" sldId="259"/>
            <ac:picMk id="8" creationId="{D4841C38-5471-E8DB-658B-82E88156B9B5}"/>
          </ac:picMkLst>
        </pc:picChg>
      </pc:sldChg>
      <pc:sldChg chg="addSp delSp modSp del mod">
        <pc:chgData name="Hartig, Samantha" userId="035c0c64-9e12-4d5c-9cad-e18a7dac542a" providerId="ADAL" clId="{BB81DE1B-33C2-479A-84BD-B49DCC3F4047}" dt="2023-09-22T08:05:52.653" v="1327" actId="47"/>
        <pc:sldMkLst>
          <pc:docMk/>
          <pc:sldMk cId="1878814007" sldId="261"/>
        </pc:sldMkLst>
        <pc:spChg chg="mod">
          <ac:chgData name="Hartig, Samantha" userId="035c0c64-9e12-4d5c-9cad-e18a7dac542a" providerId="ADAL" clId="{BB81DE1B-33C2-479A-84BD-B49DCC3F4047}" dt="2023-09-21T09:38:14.217" v="242" actId="20577"/>
          <ac:spMkLst>
            <pc:docMk/>
            <pc:sldMk cId="1878814007" sldId="261"/>
            <ac:spMk id="2" creationId="{473F77A7-AEB5-E496-2474-FE65144EF032}"/>
          </ac:spMkLst>
        </pc:spChg>
        <pc:spChg chg="mod">
          <ac:chgData name="Hartig, Samantha" userId="035c0c64-9e12-4d5c-9cad-e18a7dac542a" providerId="ADAL" clId="{BB81DE1B-33C2-479A-84BD-B49DCC3F4047}" dt="2023-09-21T10:05:38.108" v="578" actId="20577"/>
          <ac:spMkLst>
            <pc:docMk/>
            <pc:sldMk cId="1878814007" sldId="261"/>
            <ac:spMk id="3" creationId="{CC37FE5B-C928-1D0E-0BD7-1709F40E3440}"/>
          </ac:spMkLst>
        </pc:spChg>
        <pc:spChg chg="mod">
          <ac:chgData name="Hartig, Samantha" userId="035c0c64-9e12-4d5c-9cad-e18a7dac542a" providerId="ADAL" clId="{BB81DE1B-33C2-479A-84BD-B49DCC3F4047}" dt="2023-09-21T09:31:09.204" v="13"/>
          <ac:spMkLst>
            <pc:docMk/>
            <pc:sldMk cId="1878814007" sldId="261"/>
            <ac:spMk id="4" creationId="{83F867D4-C58D-EC57-7B2B-1F32E09FB991}"/>
          </ac:spMkLst>
        </pc:spChg>
        <pc:spChg chg="del">
          <ac:chgData name="Hartig, Samantha" userId="035c0c64-9e12-4d5c-9cad-e18a7dac542a" providerId="ADAL" clId="{BB81DE1B-33C2-479A-84BD-B49DCC3F4047}" dt="2023-09-21T10:04:33.212" v="562" actId="478"/>
          <ac:spMkLst>
            <pc:docMk/>
            <pc:sldMk cId="1878814007" sldId="261"/>
            <ac:spMk id="8" creationId="{1552FB1E-5671-6CEC-EC8C-5091F43B15B5}"/>
          </ac:spMkLst>
        </pc:spChg>
        <pc:spChg chg="mod">
          <ac:chgData name="Hartig, Samantha" userId="035c0c64-9e12-4d5c-9cad-e18a7dac542a" providerId="ADAL" clId="{BB81DE1B-33C2-479A-84BD-B49DCC3F4047}" dt="2023-09-21T09:31:09.204" v="13"/>
          <ac:spMkLst>
            <pc:docMk/>
            <pc:sldMk cId="1878814007" sldId="261"/>
            <ac:spMk id="9" creationId="{CFDF2206-B06B-5368-778F-EB363067348F}"/>
          </ac:spMkLst>
        </pc:spChg>
        <pc:picChg chg="add del mod">
          <ac:chgData name="Hartig, Samantha" userId="035c0c64-9e12-4d5c-9cad-e18a7dac542a" providerId="ADAL" clId="{BB81DE1B-33C2-479A-84BD-B49DCC3F4047}" dt="2023-09-22T07:49:53.324" v="1138" actId="478"/>
          <ac:picMkLst>
            <pc:docMk/>
            <pc:sldMk cId="1878814007" sldId="261"/>
            <ac:picMk id="5" creationId="{16AF0C0A-3956-3277-9B38-6039D47A006E}"/>
          </ac:picMkLst>
        </pc:picChg>
        <pc:picChg chg="add mod">
          <ac:chgData name="Hartig, Samantha" userId="035c0c64-9e12-4d5c-9cad-e18a7dac542a" providerId="ADAL" clId="{BB81DE1B-33C2-479A-84BD-B49DCC3F4047}" dt="2023-09-22T07:49:50.951" v="1137" actId="108"/>
          <ac:picMkLst>
            <pc:docMk/>
            <pc:sldMk cId="1878814007" sldId="261"/>
            <ac:picMk id="6" creationId="{0424E9D7-D03F-9C7C-D64A-E5F31F0E182E}"/>
          </ac:picMkLst>
        </pc:picChg>
        <pc:picChg chg="del">
          <ac:chgData name="Hartig, Samantha" userId="035c0c64-9e12-4d5c-9cad-e18a7dac542a" providerId="ADAL" clId="{BB81DE1B-33C2-479A-84BD-B49DCC3F4047}" dt="2023-09-21T09:40:50.955" v="279" actId="478"/>
          <ac:picMkLst>
            <pc:docMk/>
            <pc:sldMk cId="1878814007" sldId="261"/>
            <ac:picMk id="7" creationId="{3F7C23E5-36AC-B244-65ED-709BE5745DEE}"/>
          </ac:picMkLst>
        </pc:picChg>
        <pc:picChg chg="add mod">
          <ac:chgData name="Hartig, Samantha" userId="035c0c64-9e12-4d5c-9cad-e18a7dac542a" providerId="ADAL" clId="{BB81DE1B-33C2-479A-84BD-B49DCC3F4047}" dt="2023-09-22T07:49:47.225" v="1136" actId="108"/>
          <ac:picMkLst>
            <pc:docMk/>
            <pc:sldMk cId="1878814007" sldId="261"/>
            <ac:picMk id="11" creationId="{51522F65-F682-DA52-1C2B-8D3E22517266}"/>
          </ac:picMkLst>
        </pc:picChg>
        <pc:picChg chg="add del mod">
          <ac:chgData name="Hartig, Samantha" userId="035c0c64-9e12-4d5c-9cad-e18a7dac542a" providerId="ADAL" clId="{BB81DE1B-33C2-479A-84BD-B49DCC3F4047}" dt="2023-09-21T09:51:45.347" v="350" actId="478"/>
          <ac:picMkLst>
            <pc:docMk/>
            <pc:sldMk cId="1878814007" sldId="261"/>
            <ac:picMk id="12" creationId="{5BB8C501-5F2A-F506-8A2F-E1401473B7E8}"/>
          </ac:picMkLst>
        </pc:picChg>
      </pc:sldChg>
      <pc:sldChg chg="addSp delSp modSp mod">
        <pc:chgData name="Hartig, Samantha" userId="035c0c64-9e12-4d5c-9cad-e18a7dac542a" providerId="ADAL" clId="{BB81DE1B-33C2-479A-84BD-B49DCC3F4047}" dt="2023-09-22T08:06:13.830" v="1333" actId="14100"/>
        <pc:sldMkLst>
          <pc:docMk/>
          <pc:sldMk cId="2245144451" sldId="262"/>
        </pc:sldMkLst>
        <pc:spChg chg="mod">
          <ac:chgData name="Hartig, Samantha" userId="035c0c64-9e12-4d5c-9cad-e18a7dac542a" providerId="ADAL" clId="{BB81DE1B-33C2-479A-84BD-B49DCC3F4047}" dt="2023-09-22T08:06:03.157" v="1332" actId="20577"/>
          <ac:spMkLst>
            <pc:docMk/>
            <pc:sldMk cId="2245144451" sldId="262"/>
            <ac:spMk id="2" creationId="{473F77A7-AEB5-E496-2474-FE65144EF032}"/>
          </ac:spMkLst>
        </pc:spChg>
        <pc:spChg chg="mod">
          <ac:chgData name="Hartig, Samantha" userId="035c0c64-9e12-4d5c-9cad-e18a7dac542a" providerId="ADAL" clId="{BB81DE1B-33C2-479A-84BD-B49DCC3F4047}" dt="2023-09-22T08:06:13.830" v="1333" actId="14100"/>
          <ac:spMkLst>
            <pc:docMk/>
            <pc:sldMk cId="2245144451" sldId="262"/>
            <ac:spMk id="3" creationId="{CC37FE5B-C928-1D0E-0BD7-1709F40E3440}"/>
          </ac:spMkLst>
        </pc:spChg>
        <pc:spChg chg="mod">
          <ac:chgData name="Hartig, Samantha" userId="035c0c64-9e12-4d5c-9cad-e18a7dac542a" providerId="ADAL" clId="{BB81DE1B-33C2-479A-84BD-B49DCC3F4047}" dt="2023-09-21T09:31:09.204" v="13"/>
          <ac:spMkLst>
            <pc:docMk/>
            <pc:sldMk cId="2245144451" sldId="262"/>
            <ac:spMk id="4" creationId="{83F867D4-C58D-EC57-7B2B-1F32E09FB991}"/>
          </ac:spMkLst>
        </pc:spChg>
        <pc:spChg chg="mod">
          <ac:chgData name="Hartig, Samantha" userId="035c0c64-9e12-4d5c-9cad-e18a7dac542a" providerId="ADAL" clId="{BB81DE1B-33C2-479A-84BD-B49DCC3F4047}" dt="2023-09-21T09:31:09.204" v="13"/>
          <ac:spMkLst>
            <pc:docMk/>
            <pc:sldMk cId="2245144451" sldId="262"/>
            <ac:spMk id="9" creationId="{CFDF2206-B06B-5368-778F-EB363067348F}"/>
          </ac:spMkLst>
        </pc:spChg>
        <pc:spChg chg="del">
          <ac:chgData name="Hartig, Samantha" userId="035c0c64-9e12-4d5c-9cad-e18a7dac542a" providerId="ADAL" clId="{BB81DE1B-33C2-479A-84BD-B49DCC3F4047}" dt="2023-09-22T07:50:18.517" v="1143" actId="478"/>
          <ac:spMkLst>
            <pc:docMk/>
            <pc:sldMk cId="2245144451" sldId="262"/>
            <ac:spMk id="14" creationId="{05D41F93-85FF-FDAA-52F2-33D245769C39}"/>
          </ac:spMkLst>
        </pc:spChg>
        <pc:picChg chg="add del mod">
          <ac:chgData name="Hartig, Samantha" userId="035c0c64-9e12-4d5c-9cad-e18a7dac542a" providerId="ADAL" clId="{BB81DE1B-33C2-479A-84BD-B49DCC3F4047}" dt="2023-09-22T07:50:09.509" v="1142" actId="478"/>
          <ac:picMkLst>
            <pc:docMk/>
            <pc:sldMk cId="2245144451" sldId="262"/>
            <ac:picMk id="5" creationId="{4694713B-5B16-682F-D8A5-57CAE435156B}"/>
          </ac:picMkLst>
        </pc:picChg>
        <pc:picChg chg="del mod">
          <ac:chgData name="Hartig, Samantha" userId="035c0c64-9e12-4d5c-9cad-e18a7dac542a" providerId="ADAL" clId="{BB81DE1B-33C2-479A-84BD-B49DCC3F4047}" dt="2023-09-22T08:04:43.100" v="1314" actId="478"/>
          <ac:picMkLst>
            <pc:docMk/>
            <pc:sldMk cId="2245144451" sldId="262"/>
            <ac:picMk id="6" creationId="{3ABCB94D-D8F0-2AE8-E0C2-4207B3C1073B}"/>
          </ac:picMkLst>
        </pc:picChg>
        <pc:picChg chg="add mod">
          <ac:chgData name="Hartig, Samantha" userId="035c0c64-9e12-4d5c-9cad-e18a7dac542a" providerId="ADAL" clId="{BB81DE1B-33C2-479A-84BD-B49DCC3F4047}" dt="2023-09-22T08:04:52.348" v="1316" actId="1076"/>
          <ac:picMkLst>
            <pc:docMk/>
            <pc:sldMk cId="2245144451" sldId="262"/>
            <ac:picMk id="8" creationId="{F6B09421-2CDC-8696-B278-847DF6903D8A}"/>
          </ac:picMkLst>
        </pc:picChg>
        <pc:picChg chg="mod">
          <ac:chgData name="Hartig, Samantha" userId="035c0c64-9e12-4d5c-9cad-e18a7dac542a" providerId="ADAL" clId="{BB81DE1B-33C2-479A-84BD-B49DCC3F4047}" dt="2023-09-22T07:50:08.069" v="1141" actId="108"/>
          <ac:picMkLst>
            <pc:docMk/>
            <pc:sldMk cId="2245144451" sldId="262"/>
            <ac:picMk id="12" creationId="{0E3F03F4-D35F-084D-91FD-0D025290AFCB}"/>
          </ac:picMkLst>
        </pc:picChg>
      </pc:sldChg>
      <pc:sldChg chg="modSp mod">
        <pc:chgData name="Hartig, Samantha" userId="035c0c64-9e12-4d5c-9cad-e18a7dac542a" providerId="ADAL" clId="{BB81DE1B-33C2-479A-84BD-B49DCC3F4047}" dt="2023-09-21T10:07:09.031" v="616" actId="13926"/>
        <pc:sldMkLst>
          <pc:docMk/>
          <pc:sldMk cId="1750688390" sldId="263"/>
        </pc:sldMkLst>
        <pc:spChg chg="mod">
          <ac:chgData name="Hartig, Samantha" userId="035c0c64-9e12-4d5c-9cad-e18a7dac542a" providerId="ADAL" clId="{BB81DE1B-33C2-479A-84BD-B49DCC3F4047}" dt="2023-09-21T09:44:24.936" v="341" actId="6549"/>
          <ac:spMkLst>
            <pc:docMk/>
            <pc:sldMk cId="1750688390" sldId="263"/>
            <ac:spMk id="2" creationId="{473F77A7-AEB5-E496-2474-FE65144EF032}"/>
          </ac:spMkLst>
        </pc:spChg>
        <pc:spChg chg="mod">
          <ac:chgData name="Hartig, Samantha" userId="035c0c64-9e12-4d5c-9cad-e18a7dac542a" providerId="ADAL" clId="{BB81DE1B-33C2-479A-84BD-B49DCC3F4047}" dt="2023-09-21T10:07:09.031" v="616" actId="13926"/>
          <ac:spMkLst>
            <pc:docMk/>
            <pc:sldMk cId="1750688390" sldId="263"/>
            <ac:spMk id="3" creationId="{CC37FE5B-C928-1D0E-0BD7-1709F40E3440}"/>
          </ac:spMkLst>
        </pc:spChg>
        <pc:spChg chg="mod">
          <ac:chgData name="Hartig, Samantha" userId="035c0c64-9e12-4d5c-9cad-e18a7dac542a" providerId="ADAL" clId="{BB81DE1B-33C2-479A-84BD-B49DCC3F4047}" dt="2023-09-21T09:31:09.204" v="13"/>
          <ac:spMkLst>
            <pc:docMk/>
            <pc:sldMk cId="1750688390" sldId="263"/>
            <ac:spMk id="4" creationId="{83F867D4-C58D-EC57-7B2B-1F32E09FB991}"/>
          </ac:spMkLst>
        </pc:spChg>
        <pc:spChg chg="mod">
          <ac:chgData name="Hartig, Samantha" userId="035c0c64-9e12-4d5c-9cad-e18a7dac542a" providerId="ADAL" clId="{BB81DE1B-33C2-479A-84BD-B49DCC3F4047}" dt="2023-09-21T09:31:09.204" v="13"/>
          <ac:spMkLst>
            <pc:docMk/>
            <pc:sldMk cId="1750688390" sldId="263"/>
            <ac:spMk id="9" creationId="{CFDF2206-B06B-5368-778F-EB363067348F}"/>
          </ac:spMkLst>
        </pc:spChg>
      </pc:sldChg>
      <pc:sldChg chg="addSp delSp modSp mod delCm">
        <pc:chgData name="Hartig, Samantha" userId="035c0c64-9e12-4d5c-9cad-e18a7dac542a" providerId="ADAL" clId="{BB81DE1B-33C2-479A-84BD-B49DCC3F4047}" dt="2023-09-22T08:08:32.230" v="1392" actId="14100"/>
        <pc:sldMkLst>
          <pc:docMk/>
          <pc:sldMk cId="1524175182" sldId="265"/>
        </pc:sldMkLst>
        <pc:spChg chg="mod">
          <ac:chgData name="Hartig, Samantha" userId="035c0c64-9e12-4d5c-9cad-e18a7dac542a" providerId="ADAL" clId="{BB81DE1B-33C2-479A-84BD-B49DCC3F4047}" dt="2023-09-22T08:07:09.058" v="1376" actId="20577"/>
          <ac:spMkLst>
            <pc:docMk/>
            <pc:sldMk cId="1524175182" sldId="265"/>
            <ac:spMk id="2" creationId="{473F77A7-AEB5-E496-2474-FE65144EF032}"/>
          </ac:spMkLst>
        </pc:spChg>
        <pc:spChg chg="mod">
          <ac:chgData name="Hartig, Samantha" userId="035c0c64-9e12-4d5c-9cad-e18a7dac542a" providerId="ADAL" clId="{BB81DE1B-33C2-479A-84BD-B49DCC3F4047}" dt="2023-09-22T08:08:32.230" v="1392" actId="14100"/>
          <ac:spMkLst>
            <pc:docMk/>
            <pc:sldMk cId="1524175182" sldId="265"/>
            <ac:spMk id="3" creationId="{CC37FE5B-C928-1D0E-0BD7-1709F40E3440}"/>
          </ac:spMkLst>
        </pc:spChg>
        <pc:spChg chg="mod">
          <ac:chgData name="Hartig, Samantha" userId="035c0c64-9e12-4d5c-9cad-e18a7dac542a" providerId="ADAL" clId="{BB81DE1B-33C2-479A-84BD-B49DCC3F4047}" dt="2023-09-21T09:31:09.204" v="13"/>
          <ac:spMkLst>
            <pc:docMk/>
            <pc:sldMk cId="1524175182" sldId="265"/>
            <ac:spMk id="4" creationId="{83F867D4-C58D-EC57-7B2B-1F32E09FB991}"/>
          </ac:spMkLst>
        </pc:spChg>
        <pc:spChg chg="mod">
          <ac:chgData name="Hartig, Samantha" userId="035c0c64-9e12-4d5c-9cad-e18a7dac542a" providerId="ADAL" clId="{BB81DE1B-33C2-479A-84BD-B49DCC3F4047}" dt="2023-09-21T09:31:09.204" v="13"/>
          <ac:spMkLst>
            <pc:docMk/>
            <pc:sldMk cId="1524175182" sldId="265"/>
            <ac:spMk id="5" creationId="{872E9867-32B5-97F7-E829-14169609BC55}"/>
          </ac:spMkLst>
        </pc:spChg>
        <pc:picChg chg="add del mod">
          <ac:chgData name="Hartig, Samantha" userId="035c0c64-9e12-4d5c-9cad-e18a7dac542a" providerId="ADAL" clId="{BB81DE1B-33C2-479A-84BD-B49DCC3F4047}" dt="2023-09-22T08:07:18.587" v="1379" actId="478"/>
          <ac:picMkLst>
            <pc:docMk/>
            <pc:sldMk cId="1524175182" sldId="265"/>
            <ac:picMk id="6" creationId="{70C804C1-BF1C-CF7B-BF60-20BA84323AB6}"/>
          </ac:picMkLst>
        </pc:picChg>
        <pc:picChg chg="add mod">
          <ac:chgData name="Hartig, Samantha" userId="035c0c64-9e12-4d5c-9cad-e18a7dac542a" providerId="ADAL" clId="{BB81DE1B-33C2-479A-84BD-B49DCC3F4047}" dt="2023-09-22T08:07:17.317" v="1378" actId="108"/>
          <ac:picMkLst>
            <pc:docMk/>
            <pc:sldMk cId="1524175182" sldId="265"/>
            <ac:picMk id="7" creationId="{B885021B-1590-7D2D-7076-2BAEBB7BA6CD}"/>
          </ac:picMkLst>
        </pc:picChg>
        <pc:picChg chg="del">
          <ac:chgData name="Hartig, Samantha" userId="035c0c64-9e12-4d5c-9cad-e18a7dac542a" providerId="ADAL" clId="{BB81DE1B-33C2-479A-84BD-B49DCC3F4047}" dt="2023-09-21T09:51:08.571" v="343" actId="478"/>
          <ac:picMkLst>
            <pc:docMk/>
            <pc:sldMk cId="1524175182" sldId="265"/>
            <ac:picMk id="8" creationId="{9423108F-0725-8F36-3489-7AD80AAC2B5E}"/>
          </ac:picMkLst>
        </pc:picChg>
        <pc:picChg chg="add del mod">
          <ac:chgData name="Hartig, Samantha" userId="035c0c64-9e12-4d5c-9cad-e18a7dac542a" providerId="ADAL" clId="{BB81DE1B-33C2-479A-84BD-B49DCC3F4047}" dt="2023-09-21T09:52:06.675" v="355" actId="478"/>
          <ac:picMkLst>
            <pc:docMk/>
            <pc:sldMk cId="1524175182" sldId="265"/>
            <ac:picMk id="9" creationId="{343E2BA6-2256-2776-CFD0-7199FAA0603E}"/>
          </ac:picMkLst>
        </pc:picChg>
      </pc:sldChg>
      <pc:sldChg chg="addSp delSp modSp mod">
        <pc:chgData name="Hartig, Samantha" userId="035c0c64-9e12-4d5c-9cad-e18a7dac542a" providerId="ADAL" clId="{BB81DE1B-33C2-479A-84BD-B49DCC3F4047}" dt="2023-09-22T08:10:40.036" v="1539" actId="14100"/>
        <pc:sldMkLst>
          <pc:docMk/>
          <pc:sldMk cId="3146628565" sldId="268"/>
        </pc:sldMkLst>
        <pc:spChg chg="mod">
          <ac:chgData name="Hartig, Samantha" userId="035c0c64-9e12-4d5c-9cad-e18a7dac542a" providerId="ADAL" clId="{BB81DE1B-33C2-479A-84BD-B49DCC3F4047}" dt="2023-09-21T09:54:02.390" v="405" actId="6549"/>
          <ac:spMkLst>
            <pc:docMk/>
            <pc:sldMk cId="3146628565" sldId="268"/>
            <ac:spMk id="2" creationId="{473F77A7-AEB5-E496-2474-FE65144EF032}"/>
          </ac:spMkLst>
        </pc:spChg>
        <pc:spChg chg="mod">
          <ac:chgData name="Hartig, Samantha" userId="035c0c64-9e12-4d5c-9cad-e18a7dac542a" providerId="ADAL" clId="{BB81DE1B-33C2-479A-84BD-B49DCC3F4047}" dt="2023-09-22T08:09:52.444" v="1529" actId="6549"/>
          <ac:spMkLst>
            <pc:docMk/>
            <pc:sldMk cId="3146628565" sldId="268"/>
            <ac:spMk id="3" creationId="{CC37FE5B-C928-1D0E-0BD7-1709F40E3440}"/>
          </ac:spMkLst>
        </pc:spChg>
        <pc:spChg chg="mod">
          <ac:chgData name="Hartig, Samantha" userId="035c0c64-9e12-4d5c-9cad-e18a7dac542a" providerId="ADAL" clId="{BB81DE1B-33C2-479A-84BD-B49DCC3F4047}" dt="2023-09-21T09:31:09.204" v="13"/>
          <ac:spMkLst>
            <pc:docMk/>
            <pc:sldMk cId="3146628565" sldId="268"/>
            <ac:spMk id="4" creationId="{83F867D4-C58D-EC57-7B2B-1F32E09FB991}"/>
          </ac:spMkLst>
        </pc:spChg>
        <pc:spChg chg="mod">
          <ac:chgData name="Hartig, Samantha" userId="035c0c64-9e12-4d5c-9cad-e18a7dac542a" providerId="ADAL" clId="{BB81DE1B-33C2-479A-84BD-B49DCC3F4047}" dt="2023-09-21T09:31:09.204" v="13"/>
          <ac:spMkLst>
            <pc:docMk/>
            <pc:sldMk cId="3146628565" sldId="268"/>
            <ac:spMk id="5" creationId="{872E9867-32B5-97F7-E829-14169609BC55}"/>
          </ac:spMkLst>
        </pc:spChg>
        <pc:picChg chg="add del mod">
          <ac:chgData name="Hartig, Samantha" userId="035c0c64-9e12-4d5c-9cad-e18a7dac542a" providerId="ADAL" clId="{BB81DE1B-33C2-479A-84BD-B49DCC3F4047}" dt="2023-09-22T08:08:45.832" v="1395" actId="478"/>
          <ac:picMkLst>
            <pc:docMk/>
            <pc:sldMk cId="3146628565" sldId="268"/>
            <ac:picMk id="6" creationId="{8ED13228-5EE3-3648-71B7-2E56F909BA72}"/>
          </ac:picMkLst>
        </pc:picChg>
        <pc:picChg chg="mod">
          <ac:chgData name="Hartig, Samantha" userId="035c0c64-9e12-4d5c-9cad-e18a7dac542a" providerId="ADAL" clId="{BB81DE1B-33C2-479A-84BD-B49DCC3F4047}" dt="2023-09-22T08:10:40.036" v="1539" actId="14100"/>
          <ac:picMkLst>
            <pc:docMk/>
            <pc:sldMk cId="3146628565" sldId="268"/>
            <ac:picMk id="7" creationId="{79CB744C-48E8-AF58-D6DA-5024C04B2BE5}"/>
          </ac:picMkLst>
        </pc:picChg>
      </pc:sldChg>
      <pc:sldChg chg="addSp delSp modSp del mod">
        <pc:chgData name="Hartig, Samantha" userId="035c0c64-9e12-4d5c-9cad-e18a7dac542a" providerId="ADAL" clId="{BB81DE1B-33C2-479A-84BD-B49DCC3F4047}" dt="2023-09-22T08:12:37.113" v="1566" actId="47"/>
        <pc:sldMkLst>
          <pc:docMk/>
          <pc:sldMk cId="3789997493" sldId="269"/>
        </pc:sldMkLst>
        <pc:spChg chg="mod">
          <ac:chgData name="Hartig, Samantha" userId="035c0c64-9e12-4d5c-9cad-e18a7dac542a" providerId="ADAL" clId="{BB81DE1B-33C2-479A-84BD-B49DCC3F4047}" dt="2023-09-21T09:54:23.214" v="407"/>
          <ac:spMkLst>
            <pc:docMk/>
            <pc:sldMk cId="3789997493" sldId="269"/>
            <ac:spMk id="2" creationId="{473F77A7-AEB5-E496-2474-FE65144EF032}"/>
          </ac:spMkLst>
        </pc:spChg>
        <pc:spChg chg="mod">
          <ac:chgData name="Hartig, Samantha" userId="035c0c64-9e12-4d5c-9cad-e18a7dac542a" providerId="ADAL" clId="{BB81DE1B-33C2-479A-84BD-B49DCC3F4047}" dt="2023-09-22T08:10:10.836" v="1532" actId="20577"/>
          <ac:spMkLst>
            <pc:docMk/>
            <pc:sldMk cId="3789997493" sldId="269"/>
            <ac:spMk id="3" creationId="{CC37FE5B-C928-1D0E-0BD7-1709F40E3440}"/>
          </ac:spMkLst>
        </pc:spChg>
        <pc:spChg chg="mod">
          <ac:chgData name="Hartig, Samantha" userId="035c0c64-9e12-4d5c-9cad-e18a7dac542a" providerId="ADAL" clId="{BB81DE1B-33C2-479A-84BD-B49DCC3F4047}" dt="2023-09-21T09:31:09.204" v="13"/>
          <ac:spMkLst>
            <pc:docMk/>
            <pc:sldMk cId="3789997493" sldId="269"/>
            <ac:spMk id="4" creationId="{83F867D4-C58D-EC57-7B2B-1F32E09FB991}"/>
          </ac:spMkLst>
        </pc:spChg>
        <pc:spChg chg="mod">
          <ac:chgData name="Hartig, Samantha" userId="035c0c64-9e12-4d5c-9cad-e18a7dac542a" providerId="ADAL" clId="{BB81DE1B-33C2-479A-84BD-B49DCC3F4047}" dt="2023-09-21T09:31:09.204" v="13"/>
          <ac:spMkLst>
            <pc:docMk/>
            <pc:sldMk cId="3789997493" sldId="269"/>
            <ac:spMk id="5" creationId="{872E9867-32B5-97F7-E829-14169609BC55}"/>
          </ac:spMkLst>
        </pc:spChg>
        <pc:picChg chg="mod">
          <ac:chgData name="Hartig, Samantha" userId="035c0c64-9e12-4d5c-9cad-e18a7dac542a" providerId="ADAL" clId="{BB81DE1B-33C2-479A-84BD-B49DCC3F4047}" dt="2023-09-22T08:10:27.211" v="1537" actId="14100"/>
          <ac:picMkLst>
            <pc:docMk/>
            <pc:sldMk cId="3789997493" sldId="269"/>
            <ac:picMk id="6" creationId="{D73B805E-8484-BAED-6F35-517E2B240B1F}"/>
          </ac:picMkLst>
        </pc:picChg>
        <pc:picChg chg="add del mod">
          <ac:chgData name="Hartig, Samantha" userId="035c0c64-9e12-4d5c-9cad-e18a7dac542a" providerId="ADAL" clId="{BB81DE1B-33C2-479A-84BD-B49DCC3F4047}" dt="2023-09-22T08:10:21.045" v="1535" actId="478"/>
          <ac:picMkLst>
            <pc:docMk/>
            <pc:sldMk cId="3789997493" sldId="269"/>
            <ac:picMk id="7" creationId="{9D4B305A-8AAB-7C9F-A188-95BA9F21FF6D}"/>
          </ac:picMkLst>
        </pc:picChg>
      </pc:sldChg>
      <pc:sldChg chg="addSp delSp modSp del mod">
        <pc:chgData name="Hartig, Samantha" userId="035c0c64-9e12-4d5c-9cad-e18a7dac542a" providerId="ADAL" clId="{BB81DE1B-33C2-479A-84BD-B49DCC3F4047}" dt="2023-09-22T08:12:41.661" v="1567" actId="47"/>
        <pc:sldMkLst>
          <pc:docMk/>
          <pc:sldMk cId="2564085963" sldId="270"/>
        </pc:sldMkLst>
        <pc:spChg chg="mod">
          <ac:chgData name="Hartig, Samantha" userId="035c0c64-9e12-4d5c-9cad-e18a7dac542a" providerId="ADAL" clId="{BB81DE1B-33C2-479A-84BD-B49DCC3F4047}" dt="2023-09-21T09:54:27.477" v="408"/>
          <ac:spMkLst>
            <pc:docMk/>
            <pc:sldMk cId="2564085963" sldId="270"/>
            <ac:spMk id="2" creationId="{473F77A7-AEB5-E496-2474-FE65144EF032}"/>
          </ac:spMkLst>
        </pc:spChg>
        <pc:spChg chg="mod">
          <ac:chgData name="Hartig, Samantha" userId="035c0c64-9e12-4d5c-9cad-e18a7dac542a" providerId="ADAL" clId="{BB81DE1B-33C2-479A-84BD-B49DCC3F4047}" dt="2023-09-21T09:55:16.008" v="444" actId="20577"/>
          <ac:spMkLst>
            <pc:docMk/>
            <pc:sldMk cId="2564085963" sldId="270"/>
            <ac:spMk id="3" creationId="{CC37FE5B-C928-1D0E-0BD7-1709F40E3440}"/>
          </ac:spMkLst>
        </pc:spChg>
        <pc:spChg chg="mod">
          <ac:chgData name="Hartig, Samantha" userId="035c0c64-9e12-4d5c-9cad-e18a7dac542a" providerId="ADAL" clId="{BB81DE1B-33C2-479A-84BD-B49DCC3F4047}" dt="2023-09-21T09:31:09.204" v="13"/>
          <ac:spMkLst>
            <pc:docMk/>
            <pc:sldMk cId="2564085963" sldId="270"/>
            <ac:spMk id="4" creationId="{83F867D4-C58D-EC57-7B2B-1F32E09FB991}"/>
          </ac:spMkLst>
        </pc:spChg>
        <pc:spChg chg="mod">
          <ac:chgData name="Hartig, Samantha" userId="035c0c64-9e12-4d5c-9cad-e18a7dac542a" providerId="ADAL" clId="{BB81DE1B-33C2-479A-84BD-B49DCC3F4047}" dt="2023-09-21T09:31:09.204" v="13"/>
          <ac:spMkLst>
            <pc:docMk/>
            <pc:sldMk cId="2564085963" sldId="270"/>
            <ac:spMk id="5" creationId="{872E9867-32B5-97F7-E829-14169609BC55}"/>
          </ac:spMkLst>
        </pc:spChg>
        <pc:picChg chg="mod">
          <ac:chgData name="Hartig, Samantha" userId="035c0c64-9e12-4d5c-9cad-e18a7dac542a" providerId="ADAL" clId="{BB81DE1B-33C2-479A-84BD-B49DCC3F4047}" dt="2023-09-22T08:10:59.215" v="1542" actId="108"/>
          <ac:picMkLst>
            <pc:docMk/>
            <pc:sldMk cId="2564085963" sldId="270"/>
            <ac:picMk id="6" creationId="{0C3DB3C2-F915-34EE-B5B9-CBE8981999D4}"/>
          </ac:picMkLst>
        </pc:picChg>
        <pc:picChg chg="add del mod">
          <ac:chgData name="Hartig, Samantha" userId="035c0c64-9e12-4d5c-9cad-e18a7dac542a" providerId="ADAL" clId="{BB81DE1B-33C2-479A-84BD-B49DCC3F4047}" dt="2023-09-22T08:11:03.132" v="1544" actId="478"/>
          <ac:picMkLst>
            <pc:docMk/>
            <pc:sldMk cId="2564085963" sldId="270"/>
            <ac:picMk id="7" creationId="{DE63B12F-5FF7-5EDD-462F-3A340C951CBD}"/>
          </ac:picMkLst>
        </pc:picChg>
        <pc:picChg chg="mod">
          <ac:chgData name="Hartig, Samantha" userId="035c0c64-9e12-4d5c-9cad-e18a7dac542a" providerId="ADAL" clId="{BB81DE1B-33C2-479A-84BD-B49DCC3F4047}" dt="2023-09-22T08:10:59.870" v="1543" actId="108"/>
          <ac:picMkLst>
            <pc:docMk/>
            <pc:sldMk cId="2564085963" sldId="270"/>
            <ac:picMk id="8" creationId="{C16D1F82-13AE-EE5C-91B5-294BA9730CB6}"/>
          </ac:picMkLst>
        </pc:picChg>
      </pc:sldChg>
      <pc:sldChg chg="addSp delSp modSp mod">
        <pc:chgData name="Hartig, Samantha" userId="035c0c64-9e12-4d5c-9cad-e18a7dac542a" providerId="ADAL" clId="{BB81DE1B-33C2-479A-84BD-B49DCC3F4047}" dt="2023-09-22T08:11:44.070" v="1557" actId="14100"/>
        <pc:sldMkLst>
          <pc:docMk/>
          <pc:sldMk cId="4119234077" sldId="271"/>
        </pc:sldMkLst>
        <pc:spChg chg="mod">
          <ac:chgData name="Hartig, Samantha" userId="035c0c64-9e12-4d5c-9cad-e18a7dac542a" providerId="ADAL" clId="{BB81DE1B-33C2-479A-84BD-B49DCC3F4047}" dt="2023-09-21T09:59:33.829" v="504" actId="6549"/>
          <ac:spMkLst>
            <pc:docMk/>
            <pc:sldMk cId="4119234077" sldId="271"/>
            <ac:spMk id="2" creationId="{473F77A7-AEB5-E496-2474-FE65144EF032}"/>
          </ac:spMkLst>
        </pc:spChg>
        <pc:spChg chg="mod">
          <ac:chgData name="Hartig, Samantha" userId="035c0c64-9e12-4d5c-9cad-e18a7dac542a" providerId="ADAL" clId="{BB81DE1B-33C2-479A-84BD-B49DCC3F4047}" dt="2023-09-21T09:55:23.090" v="445" actId="255"/>
          <ac:spMkLst>
            <pc:docMk/>
            <pc:sldMk cId="4119234077" sldId="271"/>
            <ac:spMk id="3" creationId="{CC37FE5B-C928-1D0E-0BD7-1709F40E3440}"/>
          </ac:spMkLst>
        </pc:spChg>
        <pc:spChg chg="mod">
          <ac:chgData name="Hartig, Samantha" userId="035c0c64-9e12-4d5c-9cad-e18a7dac542a" providerId="ADAL" clId="{BB81DE1B-33C2-479A-84BD-B49DCC3F4047}" dt="2023-09-21T09:31:09.204" v="13"/>
          <ac:spMkLst>
            <pc:docMk/>
            <pc:sldMk cId="4119234077" sldId="271"/>
            <ac:spMk id="4" creationId="{83F867D4-C58D-EC57-7B2B-1F32E09FB991}"/>
          </ac:spMkLst>
        </pc:spChg>
        <pc:spChg chg="mod">
          <ac:chgData name="Hartig, Samantha" userId="035c0c64-9e12-4d5c-9cad-e18a7dac542a" providerId="ADAL" clId="{BB81DE1B-33C2-479A-84BD-B49DCC3F4047}" dt="2023-09-21T09:31:09.204" v="13"/>
          <ac:spMkLst>
            <pc:docMk/>
            <pc:sldMk cId="4119234077" sldId="271"/>
            <ac:spMk id="5" creationId="{872E9867-32B5-97F7-E829-14169609BC55}"/>
          </ac:spMkLst>
        </pc:spChg>
        <pc:spChg chg="add del mod">
          <ac:chgData name="Hartig, Samantha" userId="035c0c64-9e12-4d5c-9cad-e18a7dac542a" providerId="ADAL" clId="{BB81DE1B-33C2-479A-84BD-B49DCC3F4047}" dt="2023-09-22T08:11:34.625" v="1555" actId="478"/>
          <ac:spMkLst>
            <pc:docMk/>
            <pc:sldMk cId="4119234077" sldId="271"/>
            <ac:spMk id="10" creationId="{97F6D4F5-A637-DBAB-EBEF-7974F1489FD4}"/>
          </ac:spMkLst>
        </pc:spChg>
        <pc:picChg chg="add del mod">
          <ac:chgData name="Hartig, Samantha" userId="035c0c64-9e12-4d5c-9cad-e18a7dac542a" providerId="ADAL" clId="{BB81DE1B-33C2-479A-84BD-B49DCC3F4047}" dt="2023-09-22T08:11:16.343" v="1550" actId="478"/>
          <ac:picMkLst>
            <pc:docMk/>
            <pc:sldMk cId="4119234077" sldId="271"/>
            <ac:picMk id="6" creationId="{1DBBDEEF-61B8-C8D6-3341-C2BAF6E3D4C7}"/>
          </ac:picMkLst>
        </pc:picChg>
        <pc:picChg chg="mod">
          <ac:chgData name="Hartig, Samantha" userId="035c0c64-9e12-4d5c-9cad-e18a7dac542a" providerId="ADAL" clId="{BB81DE1B-33C2-479A-84BD-B49DCC3F4047}" dt="2023-09-22T08:11:12.743" v="1549" actId="108"/>
          <ac:picMkLst>
            <pc:docMk/>
            <pc:sldMk cId="4119234077" sldId="271"/>
            <ac:picMk id="7" creationId="{E1C3CDC0-66B2-42CD-DFDE-DE9475EFF16B}"/>
          </ac:picMkLst>
        </pc:picChg>
        <pc:picChg chg="mod">
          <ac:chgData name="Hartig, Samantha" userId="035c0c64-9e12-4d5c-9cad-e18a7dac542a" providerId="ADAL" clId="{BB81DE1B-33C2-479A-84BD-B49DCC3F4047}" dt="2023-09-22T08:11:44.070" v="1557" actId="14100"/>
          <ac:picMkLst>
            <pc:docMk/>
            <pc:sldMk cId="4119234077" sldId="271"/>
            <ac:picMk id="9" creationId="{1BCBC807-1DDA-268C-D75B-441992287CC9}"/>
          </ac:picMkLst>
        </pc:picChg>
        <pc:picChg chg="mod">
          <ac:chgData name="Hartig, Samantha" userId="035c0c64-9e12-4d5c-9cad-e18a7dac542a" providerId="ADAL" clId="{BB81DE1B-33C2-479A-84BD-B49DCC3F4047}" dt="2023-09-22T08:11:11.887" v="1548" actId="108"/>
          <ac:picMkLst>
            <pc:docMk/>
            <pc:sldMk cId="4119234077" sldId="271"/>
            <ac:picMk id="11" creationId="{383976DE-DF23-4972-EBEE-FC6E5761ED96}"/>
          </ac:picMkLst>
        </pc:picChg>
      </pc:sldChg>
      <pc:sldChg chg="addSp delSp modSp mod">
        <pc:chgData name="Hartig, Samantha" userId="035c0c64-9e12-4d5c-9cad-e18a7dac542a" providerId="ADAL" clId="{BB81DE1B-33C2-479A-84BD-B49DCC3F4047}" dt="2023-09-22T08:13:09.968" v="1572" actId="14100"/>
        <pc:sldMkLst>
          <pc:docMk/>
          <pc:sldMk cId="3715576496" sldId="272"/>
        </pc:sldMkLst>
        <pc:spChg chg="mod">
          <ac:chgData name="Hartig, Samantha" userId="035c0c64-9e12-4d5c-9cad-e18a7dac542a" providerId="ADAL" clId="{BB81DE1B-33C2-479A-84BD-B49DCC3F4047}" dt="2023-09-21T09:59:44.641" v="517" actId="20577"/>
          <ac:spMkLst>
            <pc:docMk/>
            <pc:sldMk cId="3715576496" sldId="272"/>
            <ac:spMk id="2" creationId="{473F77A7-AEB5-E496-2474-FE65144EF032}"/>
          </ac:spMkLst>
        </pc:spChg>
        <pc:spChg chg="mod">
          <ac:chgData name="Hartig, Samantha" userId="035c0c64-9e12-4d5c-9cad-e18a7dac542a" providerId="ADAL" clId="{BB81DE1B-33C2-479A-84BD-B49DCC3F4047}" dt="2023-09-22T08:13:09.968" v="1572" actId="14100"/>
          <ac:spMkLst>
            <pc:docMk/>
            <pc:sldMk cId="3715576496" sldId="272"/>
            <ac:spMk id="3" creationId="{CC37FE5B-C928-1D0E-0BD7-1709F40E3440}"/>
          </ac:spMkLst>
        </pc:spChg>
        <pc:spChg chg="mod">
          <ac:chgData name="Hartig, Samantha" userId="035c0c64-9e12-4d5c-9cad-e18a7dac542a" providerId="ADAL" clId="{BB81DE1B-33C2-479A-84BD-B49DCC3F4047}" dt="2023-09-21T09:31:09.204" v="13"/>
          <ac:spMkLst>
            <pc:docMk/>
            <pc:sldMk cId="3715576496" sldId="272"/>
            <ac:spMk id="4" creationId="{83F867D4-C58D-EC57-7B2B-1F32E09FB991}"/>
          </ac:spMkLst>
        </pc:spChg>
        <pc:spChg chg="mod">
          <ac:chgData name="Hartig, Samantha" userId="035c0c64-9e12-4d5c-9cad-e18a7dac542a" providerId="ADAL" clId="{BB81DE1B-33C2-479A-84BD-B49DCC3F4047}" dt="2023-09-21T09:31:09.204" v="13"/>
          <ac:spMkLst>
            <pc:docMk/>
            <pc:sldMk cId="3715576496" sldId="272"/>
            <ac:spMk id="5" creationId="{872E9867-32B5-97F7-E829-14169609BC55}"/>
          </ac:spMkLst>
        </pc:spChg>
        <pc:spChg chg="add del mod">
          <ac:chgData name="Hartig, Samantha" userId="035c0c64-9e12-4d5c-9cad-e18a7dac542a" providerId="ADAL" clId="{BB81DE1B-33C2-479A-84BD-B49DCC3F4047}" dt="2023-09-21T09:59:04.844" v="494" actId="478"/>
          <ac:spMkLst>
            <pc:docMk/>
            <pc:sldMk cId="3715576496" sldId="272"/>
            <ac:spMk id="6" creationId="{E5B50906-BE16-27CD-1B44-211E65D1DE2B}"/>
          </ac:spMkLst>
        </pc:spChg>
        <pc:spChg chg="add del mod">
          <ac:chgData name="Hartig, Samantha" userId="035c0c64-9e12-4d5c-9cad-e18a7dac542a" providerId="ADAL" clId="{BB81DE1B-33C2-479A-84BD-B49DCC3F4047}" dt="2023-09-21T09:59:04.844" v="494" actId="478"/>
          <ac:spMkLst>
            <pc:docMk/>
            <pc:sldMk cId="3715576496" sldId="272"/>
            <ac:spMk id="7" creationId="{190EC3BF-FAE1-1366-C7D7-D1C8A7F913FA}"/>
          </ac:spMkLst>
        </pc:spChg>
        <pc:spChg chg="add del mod">
          <ac:chgData name="Hartig, Samantha" userId="035c0c64-9e12-4d5c-9cad-e18a7dac542a" providerId="ADAL" clId="{BB81DE1B-33C2-479A-84BD-B49DCC3F4047}" dt="2023-09-21T09:59:04.844" v="494" actId="478"/>
          <ac:spMkLst>
            <pc:docMk/>
            <pc:sldMk cId="3715576496" sldId="272"/>
            <ac:spMk id="8" creationId="{A76EB72B-83FE-33D6-4890-7F72BD06BFE0}"/>
          </ac:spMkLst>
        </pc:spChg>
        <pc:spChg chg="add del mod">
          <ac:chgData name="Hartig, Samantha" userId="035c0c64-9e12-4d5c-9cad-e18a7dac542a" providerId="ADAL" clId="{BB81DE1B-33C2-479A-84BD-B49DCC3F4047}" dt="2023-09-21T09:59:04.844" v="494" actId="478"/>
          <ac:spMkLst>
            <pc:docMk/>
            <pc:sldMk cId="3715576496" sldId="272"/>
            <ac:spMk id="9" creationId="{036A5359-8F2E-F3F6-15CF-6C8CD98198A3}"/>
          </ac:spMkLst>
        </pc:spChg>
        <pc:picChg chg="add del mod">
          <ac:chgData name="Hartig, Samantha" userId="035c0c64-9e12-4d5c-9cad-e18a7dac542a" providerId="ADAL" clId="{BB81DE1B-33C2-479A-84BD-B49DCC3F4047}" dt="2023-09-22T08:12:03.095" v="1562" actId="478"/>
          <ac:picMkLst>
            <pc:docMk/>
            <pc:sldMk cId="3715576496" sldId="272"/>
            <ac:picMk id="6" creationId="{7C7CA7C1-53C3-2E38-09C6-4FE9CDE75306}"/>
          </ac:picMkLst>
        </pc:picChg>
        <pc:picChg chg="add mod">
          <ac:chgData name="Hartig, Samantha" userId="035c0c64-9e12-4d5c-9cad-e18a7dac542a" providerId="ADAL" clId="{BB81DE1B-33C2-479A-84BD-B49DCC3F4047}" dt="2023-09-22T08:13:01.254" v="1570" actId="1076"/>
          <ac:picMkLst>
            <pc:docMk/>
            <pc:sldMk cId="3715576496" sldId="272"/>
            <ac:picMk id="11" creationId="{8BCA3C83-F19B-1034-D4A4-3FC8825C2C50}"/>
          </ac:picMkLst>
        </pc:picChg>
        <pc:picChg chg="mod">
          <ac:chgData name="Hartig, Samantha" userId="035c0c64-9e12-4d5c-9cad-e18a7dac542a" providerId="ADAL" clId="{BB81DE1B-33C2-479A-84BD-B49DCC3F4047}" dt="2023-09-22T08:12:58.968" v="1569" actId="1076"/>
          <ac:picMkLst>
            <pc:docMk/>
            <pc:sldMk cId="3715576496" sldId="272"/>
            <ac:picMk id="13" creationId="{4E36F88D-F3BE-E7E9-5BC8-1C9FA757C2D1}"/>
          </ac:picMkLst>
        </pc:picChg>
        <pc:picChg chg="del mod">
          <ac:chgData name="Hartig, Samantha" userId="035c0c64-9e12-4d5c-9cad-e18a7dac542a" providerId="ADAL" clId="{BB81DE1B-33C2-479A-84BD-B49DCC3F4047}" dt="2023-09-21T09:59:04.844" v="494" actId="478"/>
          <ac:picMkLst>
            <pc:docMk/>
            <pc:sldMk cId="3715576496" sldId="272"/>
            <ac:picMk id="17" creationId="{E4600192-1E2F-B1A9-6A4F-7F5D0B26CD1C}"/>
          </ac:picMkLst>
        </pc:picChg>
      </pc:sldChg>
      <pc:sldChg chg="addSp delSp modSp mod">
        <pc:chgData name="Hartig, Samantha" userId="035c0c64-9e12-4d5c-9cad-e18a7dac542a" providerId="ADAL" clId="{BB81DE1B-33C2-479A-84BD-B49DCC3F4047}" dt="2023-09-22T08:13:13.984" v="1573" actId="14100"/>
        <pc:sldMkLst>
          <pc:docMk/>
          <pc:sldMk cId="280738938" sldId="273"/>
        </pc:sldMkLst>
        <pc:spChg chg="mod">
          <ac:chgData name="Hartig, Samantha" userId="035c0c64-9e12-4d5c-9cad-e18a7dac542a" providerId="ADAL" clId="{BB81DE1B-33C2-479A-84BD-B49DCC3F4047}" dt="2023-09-21T09:59:52.362" v="522" actId="6549"/>
          <ac:spMkLst>
            <pc:docMk/>
            <pc:sldMk cId="280738938" sldId="273"/>
            <ac:spMk id="2" creationId="{473F77A7-AEB5-E496-2474-FE65144EF032}"/>
          </ac:spMkLst>
        </pc:spChg>
        <pc:spChg chg="mod">
          <ac:chgData name="Hartig, Samantha" userId="035c0c64-9e12-4d5c-9cad-e18a7dac542a" providerId="ADAL" clId="{BB81DE1B-33C2-479A-84BD-B49DCC3F4047}" dt="2023-09-22T08:13:13.984" v="1573" actId="14100"/>
          <ac:spMkLst>
            <pc:docMk/>
            <pc:sldMk cId="280738938" sldId="273"/>
            <ac:spMk id="3" creationId="{CC37FE5B-C928-1D0E-0BD7-1709F40E3440}"/>
          </ac:spMkLst>
        </pc:spChg>
        <pc:spChg chg="mod">
          <ac:chgData name="Hartig, Samantha" userId="035c0c64-9e12-4d5c-9cad-e18a7dac542a" providerId="ADAL" clId="{BB81DE1B-33C2-479A-84BD-B49DCC3F4047}" dt="2023-09-21T09:31:09.204" v="13"/>
          <ac:spMkLst>
            <pc:docMk/>
            <pc:sldMk cId="280738938" sldId="273"/>
            <ac:spMk id="4" creationId="{83F867D4-C58D-EC57-7B2B-1F32E09FB991}"/>
          </ac:spMkLst>
        </pc:spChg>
        <pc:spChg chg="mod">
          <ac:chgData name="Hartig, Samantha" userId="035c0c64-9e12-4d5c-9cad-e18a7dac542a" providerId="ADAL" clId="{BB81DE1B-33C2-479A-84BD-B49DCC3F4047}" dt="2023-09-21T09:31:09.204" v="13"/>
          <ac:spMkLst>
            <pc:docMk/>
            <pc:sldMk cId="280738938" sldId="273"/>
            <ac:spMk id="5" creationId="{872E9867-32B5-97F7-E829-14169609BC55}"/>
          </ac:spMkLst>
        </pc:spChg>
        <pc:picChg chg="add del mod">
          <ac:chgData name="Hartig, Samantha" userId="035c0c64-9e12-4d5c-9cad-e18a7dac542a" providerId="ADAL" clId="{BB81DE1B-33C2-479A-84BD-B49DCC3F4047}" dt="2023-09-22T08:12:08.406" v="1565" actId="478"/>
          <ac:picMkLst>
            <pc:docMk/>
            <pc:sldMk cId="280738938" sldId="273"/>
            <ac:picMk id="6" creationId="{857B03D2-CFB3-1F5E-5F46-87430A617E32}"/>
          </ac:picMkLst>
        </pc:picChg>
        <pc:picChg chg="add mod">
          <ac:chgData name="Hartig, Samantha" userId="035c0c64-9e12-4d5c-9cad-e18a7dac542a" providerId="ADAL" clId="{BB81DE1B-33C2-479A-84BD-B49DCC3F4047}" dt="2023-09-22T08:12:06.505" v="1564" actId="108"/>
          <ac:picMkLst>
            <pc:docMk/>
            <pc:sldMk cId="280738938" sldId="273"/>
            <ac:picMk id="7" creationId="{81E80865-8538-DC12-EC61-11FD1F3247C0}"/>
          </ac:picMkLst>
        </pc:picChg>
        <pc:picChg chg="del">
          <ac:chgData name="Hartig, Samantha" userId="035c0c64-9e12-4d5c-9cad-e18a7dac542a" providerId="ADAL" clId="{BB81DE1B-33C2-479A-84BD-B49DCC3F4047}" dt="2023-09-21T10:01:25.500" v="527" actId="478"/>
          <ac:picMkLst>
            <pc:docMk/>
            <pc:sldMk cId="280738938" sldId="273"/>
            <ac:picMk id="11" creationId="{E5FDCC2B-E7B0-33E7-EFA1-C50CEF4D7FED}"/>
          </ac:picMkLst>
        </pc:picChg>
      </pc:sldChg>
      <pc:sldChg chg="addSp delSp modSp new mod">
        <pc:chgData name="Hartig, Samantha" userId="035c0c64-9e12-4d5c-9cad-e18a7dac542a" providerId="ADAL" clId="{BB81DE1B-33C2-479A-84BD-B49DCC3F4047}" dt="2023-09-22T07:46:44.108" v="828" actId="1037"/>
        <pc:sldMkLst>
          <pc:docMk/>
          <pc:sldMk cId="973727726" sldId="274"/>
        </pc:sldMkLst>
        <pc:spChg chg="mod">
          <ac:chgData name="Hartig, Samantha" userId="035c0c64-9e12-4d5c-9cad-e18a7dac542a" providerId="ADAL" clId="{BB81DE1B-33C2-479A-84BD-B49DCC3F4047}" dt="2023-09-22T07:45:14.765" v="690" actId="20577"/>
          <ac:spMkLst>
            <pc:docMk/>
            <pc:sldMk cId="973727726" sldId="274"/>
            <ac:spMk id="2" creationId="{CC1DD0C5-0308-87C0-FC00-BA7F21F32039}"/>
          </ac:spMkLst>
        </pc:spChg>
        <pc:spChg chg="mod">
          <ac:chgData name="Hartig, Samantha" userId="035c0c64-9e12-4d5c-9cad-e18a7dac542a" providerId="ADAL" clId="{BB81DE1B-33C2-479A-84BD-B49DCC3F4047}" dt="2023-09-22T07:46:00.931" v="817" actId="14100"/>
          <ac:spMkLst>
            <pc:docMk/>
            <pc:sldMk cId="973727726" sldId="274"/>
            <ac:spMk id="3" creationId="{4AD59068-6373-51C0-F72E-5B5C896BDCC5}"/>
          </ac:spMkLst>
        </pc:spChg>
        <pc:spChg chg="del">
          <ac:chgData name="Hartig, Samantha" userId="035c0c64-9e12-4d5c-9cad-e18a7dac542a" providerId="ADAL" clId="{BB81DE1B-33C2-479A-84BD-B49DCC3F4047}" dt="2023-09-22T07:18:28.430" v="642" actId="22"/>
          <ac:spMkLst>
            <pc:docMk/>
            <pc:sldMk cId="973727726" sldId="274"/>
            <ac:spMk id="4" creationId="{AAFB3427-32E3-B8F9-02A4-52EED28FC95B}"/>
          </ac:spMkLst>
        </pc:spChg>
        <pc:picChg chg="add mod ord">
          <ac:chgData name="Hartig, Samantha" userId="035c0c64-9e12-4d5c-9cad-e18a7dac542a" providerId="ADAL" clId="{BB81DE1B-33C2-479A-84BD-B49DCC3F4047}" dt="2023-09-22T07:46:44.108" v="828" actId="1037"/>
          <ac:picMkLst>
            <pc:docMk/>
            <pc:sldMk cId="973727726" sldId="274"/>
            <ac:picMk id="8" creationId="{9E4E1B57-8AF7-16EF-D6A7-C746B803168F}"/>
          </ac:picMkLst>
        </pc:picChg>
        <pc:picChg chg="add mod">
          <ac:chgData name="Hartig, Samantha" userId="035c0c64-9e12-4d5c-9cad-e18a7dac542a" providerId="ADAL" clId="{BB81DE1B-33C2-479A-84BD-B49DCC3F4047}" dt="2023-09-22T07:46:36.917" v="823" actId="1076"/>
          <ac:picMkLst>
            <pc:docMk/>
            <pc:sldMk cId="973727726" sldId="274"/>
            <ac:picMk id="9" creationId="{F1B56667-DC6A-7364-CA23-2543036C257B}"/>
          </ac:picMkLst>
        </pc:picChg>
      </pc:sldChg>
      <pc:sldChg chg="addSp delSp modSp new del mod">
        <pc:chgData name="Hartig, Samantha" userId="035c0c64-9e12-4d5c-9cad-e18a7dac542a" providerId="ADAL" clId="{BB81DE1B-33C2-479A-84BD-B49DCC3F4047}" dt="2023-09-22T07:47:00.353" v="830" actId="47"/>
        <pc:sldMkLst>
          <pc:docMk/>
          <pc:sldMk cId="4257525905" sldId="275"/>
        </pc:sldMkLst>
        <pc:spChg chg="del">
          <ac:chgData name="Hartig, Samantha" userId="035c0c64-9e12-4d5c-9cad-e18a7dac542a" providerId="ADAL" clId="{BB81DE1B-33C2-479A-84BD-B49DCC3F4047}" dt="2023-09-22T07:20:32.068" v="645" actId="22"/>
          <ac:spMkLst>
            <pc:docMk/>
            <pc:sldMk cId="4257525905" sldId="275"/>
            <ac:spMk id="4" creationId="{ED1A7C16-5B05-3B7A-20CA-FBB074801E09}"/>
          </ac:spMkLst>
        </pc:spChg>
        <pc:picChg chg="add mod ord">
          <ac:chgData name="Hartig, Samantha" userId="035c0c64-9e12-4d5c-9cad-e18a7dac542a" providerId="ADAL" clId="{BB81DE1B-33C2-479A-84BD-B49DCC3F4047}" dt="2023-09-22T07:20:32.068" v="645" actId="22"/>
          <ac:picMkLst>
            <pc:docMk/>
            <pc:sldMk cId="4257525905" sldId="275"/>
            <ac:picMk id="8" creationId="{4A2FCEE0-2A65-3997-E573-AEA9EED85CDC}"/>
          </ac:picMkLst>
        </pc:picChg>
      </pc:sldChg>
      <pc:sldChg chg="addSp delSp modSp new mod">
        <pc:chgData name="Hartig, Samantha" userId="035c0c64-9e12-4d5c-9cad-e18a7dac542a" providerId="ADAL" clId="{BB81DE1B-33C2-479A-84BD-B49DCC3F4047}" dt="2023-09-22T07:48:20.717" v="1072" actId="20577"/>
        <pc:sldMkLst>
          <pc:docMk/>
          <pc:sldMk cId="1165207890" sldId="276"/>
        </pc:sldMkLst>
        <pc:spChg chg="mod">
          <ac:chgData name="Hartig, Samantha" userId="035c0c64-9e12-4d5c-9cad-e18a7dac542a" providerId="ADAL" clId="{BB81DE1B-33C2-479A-84BD-B49DCC3F4047}" dt="2023-09-22T07:47:22.173" v="833"/>
          <ac:spMkLst>
            <pc:docMk/>
            <pc:sldMk cId="1165207890" sldId="276"/>
            <ac:spMk id="2" creationId="{805A52B1-8BC6-6F44-7036-DD6B51C25A42}"/>
          </ac:spMkLst>
        </pc:spChg>
        <pc:spChg chg="mod">
          <ac:chgData name="Hartig, Samantha" userId="035c0c64-9e12-4d5c-9cad-e18a7dac542a" providerId="ADAL" clId="{BB81DE1B-33C2-479A-84BD-B49DCC3F4047}" dt="2023-09-22T07:48:20.717" v="1072" actId="20577"/>
          <ac:spMkLst>
            <pc:docMk/>
            <pc:sldMk cId="1165207890" sldId="276"/>
            <ac:spMk id="3" creationId="{E769416E-6410-334C-6501-12F939278222}"/>
          </ac:spMkLst>
        </pc:spChg>
        <pc:spChg chg="del">
          <ac:chgData name="Hartig, Samantha" userId="035c0c64-9e12-4d5c-9cad-e18a7dac542a" providerId="ADAL" clId="{BB81DE1B-33C2-479A-84BD-B49DCC3F4047}" dt="2023-09-22T07:22:05.037" v="647" actId="22"/>
          <ac:spMkLst>
            <pc:docMk/>
            <pc:sldMk cId="1165207890" sldId="276"/>
            <ac:spMk id="4" creationId="{5E12562B-C9E6-DE56-FE01-49478ECAC97D}"/>
          </ac:spMkLst>
        </pc:spChg>
        <pc:picChg chg="add mod ord">
          <ac:chgData name="Hartig, Samantha" userId="035c0c64-9e12-4d5c-9cad-e18a7dac542a" providerId="ADAL" clId="{BB81DE1B-33C2-479A-84BD-B49DCC3F4047}" dt="2023-09-22T07:23:17.093" v="648" actId="1076"/>
          <ac:picMkLst>
            <pc:docMk/>
            <pc:sldMk cId="1165207890" sldId="276"/>
            <ac:picMk id="8" creationId="{3AD9F991-28DC-F460-0D17-2484CD701C54}"/>
          </ac:picMkLst>
        </pc:picChg>
        <pc:picChg chg="add del mod">
          <ac:chgData name="Hartig, Samantha" userId="035c0c64-9e12-4d5c-9cad-e18a7dac542a" providerId="ADAL" clId="{BB81DE1B-33C2-479A-84BD-B49DCC3F4047}" dt="2023-09-22T07:23:44.520" v="652" actId="478"/>
          <ac:picMkLst>
            <pc:docMk/>
            <pc:sldMk cId="1165207890" sldId="276"/>
            <ac:picMk id="10" creationId="{8297263B-A202-AABA-5EF2-BF0BEA89B63C}"/>
          </ac:picMkLst>
        </pc:picChg>
        <pc:picChg chg="add mod">
          <ac:chgData name="Hartig, Samantha" userId="035c0c64-9e12-4d5c-9cad-e18a7dac542a" providerId="ADAL" clId="{BB81DE1B-33C2-479A-84BD-B49DCC3F4047}" dt="2023-09-22T07:47:12.586" v="832" actId="14100"/>
          <ac:picMkLst>
            <pc:docMk/>
            <pc:sldMk cId="1165207890" sldId="276"/>
            <ac:picMk id="12" creationId="{211367D2-56AB-A119-6B15-AEF387559461}"/>
          </ac:picMkLst>
        </pc:picChg>
      </pc:sldChg>
      <pc:sldChg chg="addSp delSp modSp new del mod">
        <pc:chgData name="Hartig, Samantha" userId="035c0c64-9e12-4d5c-9cad-e18a7dac542a" providerId="ADAL" clId="{BB81DE1B-33C2-479A-84BD-B49DCC3F4047}" dt="2023-09-22T07:49:25.211" v="1133" actId="47"/>
        <pc:sldMkLst>
          <pc:docMk/>
          <pc:sldMk cId="1248216992" sldId="277"/>
        </pc:sldMkLst>
        <pc:spChg chg="mod">
          <ac:chgData name="Hartig, Samantha" userId="035c0c64-9e12-4d5c-9cad-e18a7dac542a" providerId="ADAL" clId="{BB81DE1B-33C2-479A-84BD-B49DCC3F4047}" dt="2023-09-22T07:48:43.352" v="1073"/>
          <ac:spMkLst>
            <pc:docMk/>
            <pc:sldMk cId="1248216992" sldId="277"/>
            <ac:spMk id="2" creationId="{AD7AA1FA-DE77-F5FD-0031-A216CF2BF5BA}"/>
          </ac:spMkLst>
        </pc:spChg>
        <pc:spChg chg="mod">
          <ac:chgData name="Hartig, Samantha" userId="035c0c64-9e12-4d5c-9cad-e18a7dac542a" providerId="ADAL" clId="{BB81DE1B-33C2-479A-84BD-B49DCC3F4047}" dt="2023-09-22T07:49:01.157" v="1129" actId="20577"/>
          <ac:spMkLst>
            <pc:docMk/>
            <pc:sldMk cId="1248216992" sldId="277"/>
            <ac:spMk id="3" creationId="{535A9BF0-A4EF-FA6C-AF03-3BB5DB3624AB}"/>
          </ac:spMkLst>
        </pc:spChg>
        <pc:spChg chg="del">
          <ac:chgData name="Hartig, Samantha" userId="035c0c64-9e12-4d5c-9cad-e18a7dac542a" providerId="ADAL" clId="{BB81DE1B-33C2-479A-84BD-B49DCC3F4047}" dt="2023-09-22T07:24:49.526" v="657" actId="22"/>
          <ac:spMkLst>
            <pc:docMk/>
            <pc:sldMk cId="1248216992" sldId="277"/>
            <ac:spMk id="4" creationId="{AD754E6A-32EA-5F65-0441-E925B524356D}"/>
          </ac:spMkLst>
        </pc:spChg>
        <pc:spChg chg="add del mod">
          <ac:chgData name="Hartig, Samantha" userId="035c0c64-9e12-4d5c-9cad-e18a7dac542a" providerId="ADAL" clId="{BB81DE1B-33C2-479A-84BD-B49DCC3F4047}" dt="2023-09-22T07:49:08.775" v="1131"/>
          <ac:spMkLst>
            <pc:docMk/>
            <pc:sldMk cId="1248216992" sldId="277"/>
            <ac:spMk id="10" creationId="{C4A7D6AC-A9E6-7EA2-40B6-6B7E009DF093}"/>
          </ac:spMkLst>
        </pc:spChg>
        <pc:picChg chg="add del mod ord">
          <ac:chgData name="Hartig, Samantha" userId="035c0c64-9e12-4d5c-9cad-e18a7dac542a" providerId="ADAL" clId="{BB81DE1B-33C2-479A-84BD-B49DCC3F4047}" dt="2023-09-22T07:49:03.264" v="1130" actId="478"/>
          <ac:picMkLst>
            <pc:docMk/>
            <pc:sldMk cId="1248216992" sldId="277"/>
            <ac:picMk id="8" creationId="{61EE3309-22EA-F759-160B-48F683E1CB60}"/>
          </ac:picMkLst>
        </pc:picChg>
        <pc:picChg chg="add mod">
          <ac:chgData name="Hartig, Samantha" userId="035c0c64-9e12-4d5c-9cad-e18a7dac542a" providerId="ADAL" clId="{BB81DE1B-33C2-479A-84BD-B49DCC3F4047}" dt="2023-09-22T07:49:14.628" v="1132" actId="1076"/>
          <ac:picMkLst>
            <pc:docMk/>
            <pc:sldMk cId="1248216992" sldId="277"/>
            <ac:picMk id="11" creationId="{1FB6B584-F242-C2CB-B716-29A7014573A1}"/>
          </ac:picMkLst>
        </pc:picChg>
      </pc:sldChg>
      <pc:sldChg chg="new del">
        <pc:chgData name="Hartig, Samantha" userId="035c0c64-9e12-4d5c-9cad-e18a7dac542a" providerId="ADAL" clId="{BB81DE1B-33C2-479A-84BD-B49DCC3F4047}" dt="2023-09-22T08:05:54.016" v="1328" actId="47"/>
        <pc:sldMkLst>
          <pc:docMk/>
          <pc:sldMk cId="4216808565" sldId="277"/>
        </pc:sldMkLst>
      </pc:sldChg>
      <pc:sldChg chg="addSp delSp modSp add mod">
        <pc:chgData name="Hartig, Samantha" userId="035c0c64-9e12-4d5c-9cad-e18a7dac542a" providerId="ADAL" clId="{BB81DE1B-33C2-479A-84BD-B49DCC3F4047}" dt="2023-09-22T08:05:37.621" v="1326" actId="207"/>
        <pc:sldMkLst>
          <pc:docMk/>
          <pc:sldMk cId="590947785" sldId="278"/>
        </pc:sldMkLst>
        <pc:spChg chg="mod">
          <ac:chgData name="Hartig, Samantha" userId="035c0c64-9e12-4d5c-9cad-e18a7dac542a" providerId="ADAL" clId="{BB81DE1B-33C2-479A-84BD-B49DCC3F4047}" dt="2023-09-22T08:05:37.621" v="1326" actId="207"/>
          <ac:spMkLst>
            <pc:docMk/>
            <pc:sldMk cId="590947785" sldId="278"/>
            <ac:spMk id="3" creationId="{E769416E-6410-334C-6501-12F939278222}"/>
          </ac:spMkLst>
        </pc:spChg>
        <pc:spChg chg="add del mod">
          <ac:chgData name="Hartig, Samantha" userId="035c0c64-9e12-4d5c-9cad-e18a7dac542a" providerId="ADAL" clId="{BB81DE1B-33C2-479A-84BD-B49DCC3F4047}" dt="2023-09-22T07:58:39.837" v="1292" actId="22"/>
          <ac:spMkLst>
            <pc:docMk/>
            <pc:sldMk cId="590947785" sldId="278"/>
            <ac:spMk id="7" creationId="{1EED383E-A74F-B02F-F7A2-3DC8ED0256A0}"/>
          </ac:spMkLst>
        </pc:spChg>
        <pc:picChg chg="del">
          <ac:chgData name="Hartig, Samantha" userId="035c0c64-9e12-4d5c-9cad-e18a7dac542a" providerId="ADAL" clId="{BB81DE1B-33C2-479A-84BD-B49DCC3F4047}" dt="2023-09-22T07:58:38.533" v="1291" actId="478"/>
          <ac:picMkLst>
            <pc:docMk/>
            <pc:sldMk cId="590947785" sldId="278"/>
            <ac:picMk id="8" creationId="{3AD9F991-28DC-F460-0D17-2484CD701C54}"/>
          </ac:picMkLst>
        </pc:picChg>
        <pc:picChg chg="add mod ord modCrop">
          <ac:chgData name="Hartig, Samantha" userId="035c0c64-9e12-4d5c-9cad-e18a7dac542a" providerId="ADAL" clId="{BB81DE1B-33C2-479A-84BD-B49DCC3F4047}" dt="2023-09-22T08:03:09.025" v="1312" actId="14100"/>
          <ac:picMkLst>
            <pc:docMk/>
            <pc:sldMk cId="590947785" sldId="278"/>
            <ac:picMk id="10" creationId="{D3AD53B5-F928-7EF6-DE72-2CCDB6749DB9}"/>
          </ac:picMkLst>
        </pc:picChg>
        <pc:picChg chg="del">
          <ac:chgData name="Hartig, Samantha" userId="035c0c64-9e12-4d5c-9cad-e18a7dac542a" providerId="ADAL" clId="{BB81DE1B-33C2-479A-84BD-B49DCC3F4047}" dt="2023-09-22T07:58:37.820" v="1290" actId="478"/>
          <ac:picMkLst>
            <pc:docMk/>
            <pc:sldMk cId="590947785" sldId="278"/>
            <ac:picMk id="12" creationId="{211367D2-56AB-A119-6B15-AEF387559461}"/>
          </ac:picMkLst>
        </pc:picChg>
        <pc:picChg chg="add del">
          <ac:chgData name="Hartig, Samantha" userId="035c0c64-9e12-4d5c-9cad-e18a7dac542a" providerId="ADAL" clId="{BB81DE1B-33C2-479A-84BD-B49DCC3F4047}" dt="2023-09-22T08:02:14.549" v="1305" actId="478"/>
          <ac:picMkLst>
            <pc:docMk/>
            <pc:sldMk cId="590947785" sldId="278"/>
            <ac:picMk id="13" creationId="{E4D679A0-F957-D952-5AB9-3885EE1EF909}"/>
          </ac:picMkLst>
        </pc:picChg>
        <pc:picChg chg="add del mod">
          <ac:chgData name="Hartig, Samantha" userId="035c0c64-9e12-4d5c-9cad-e18a7dac542a" providerId="ADAL" clId="{BB81DE1B-33C2-479A-84BD-B49DCC3F4047}" dt="2023-09-22T08:02:14.549" v="1305" actId="478"/>
          <ac:picMkLst>
            <pc:docMk/>
            <pc:sldMk cId="590947785" sldId="278"/>
            <ac:picMk id="15" creationId="{8BC6D0D1-C6A8-BD64-0249-984DFF156D29}"/>
          </ac:picMkLst>
        </pc:picChg>
        <pc:picChg chg="add mod">
          <ac:chgData name="Hartig, Samantha" userId="035c0c64-9e12-4d5c-9cad-e18a7dac542a" providerId="ADAL" clId="{BB81DE1B-33C2-479A-84BD-B49DCC3F4047}" dt="2023-09-22T08:02:41.336" v="1307"/>
          <ac:picMkLst>
            <pc:docMk/>
            <pc:sldMk cId="590947785" sldId="278"/>
            <ac:picMk id="16" creationId="{1595CDD0-FE7F-4E5A-1032-8F06B3CFE451}"/>
          </ac:picMkLst>
        </pc:picChg>
        <pc:picChg chg="add mod">
          <ac:chgData name="Hartig, Samantha" userId="035c0c64-9e12-4d5c-9cad-e18a7dac542a" providerId="ADAL" clId="{BB81DE1B-33C2-479A-84BD-B49DCC3F4047}" dt="2023-09-22T08:02:53.419" v="1309" actId="1076"/>
          <ac:picMkLst>
            <pc:docMk/>
            <pc:sldMk cId="590947785" sldId="278"/>
            <ac:picMk id="17" creationId="{8C44BFDE-70AE-C52B-E000-77C5D4F50AA6}"/>
          </ac:picMkLst>
        </pc:picChg>
      </pc:sldChg>
      <pc:sldChg chg="addSp delSp modSp new del mod">
        <pc:chgData name="Hartig, Samantha" userId="035c0c64-9e12-4d5c-9cad-e18a7dac542a" providerId="ADAL" clId="{BB81DE1B-33C2-479A-84BD-B49DCC3F4047}" dt="2023-09-22T07:49:26.230" v="1134" actId="47"/>
        <pc:sldMkLst>
          <pc:docMk/>
          <pc:sldMk cId="2426549202" sldId="278"/>
        </pc:sldMkLst>
        <pc:spChg chg="del">
          <ac:chgData name="Hartig, Samantha" userId="035c0c64-9e12-4d5c-9cad-e18a7dac542a" providerId="ADAL" clId="{BB81DE1B-33C2-479A-84BD-B49DCC3F4047}" dt="2023-09-22T07:25:16.726" v="659" actId="22"/>
          <ac:spMkLst>
            <pc:docMk/>
            <pc:sldMk cId="2426549202" sldId="278"/>
            <ac:spMk id="4" creationId="{3F11BAEC-ABE7-EED7-6055-1294085AD962}"/>
          </ac:spMkLst>
        </pc:spChg>
        <pc:spChg chg="add del mod">
          <ac:chgData name="Hartig, Samantha" userId="035c0c64-9e12-4d5c-9cad-e18a7dac542a" providerId="ADAL" clId="{BB81DE1B-33C2-479A-84BD-B49DCC3F4047}" dt="2023-09-22T07:25:25.162" v="661" actId="22"/>
          <ac:spMkLst>
            <pc:docMk/>
            <pc:sldMk cId="2426549202" sldId="278"/>
            <ac:spMk id="10" creationId="{86B315C9-92A7-34CE-8D08-F1EF44A8DFB8}"/>
          </ac:spMkLst>
        </pc:spChg>
        <pc:picChg chg="add del mod ord">
          <ac:chgData name="Hartig, Samantha" userId="035c0c64-9e12-4d5c-9cad-e18a7dac542a" providerId="ADAL" clId="{BB81DE1B-33C2-479A-84BD-B49DCC3F4047}" dt="2023-09-22T07:25:19.609" v="660" actId="478"/>
          <ac:picMkLst>
            <pc:docMk/>
            <pc:sldMk cId="2426549202" sldId="278"/>
            <ac:picMk id="8" creationId="{7F0791D4-6E2E-FDFD-7936-24C654B5D93A}"/>
          </ac:picMkLst>
        </pc:picChg>
        <pc:picChg chg="add mod ord">
          <ac:chgData name="Hartig, Samantha" userId="035c0c64-9e12-4d5c-9cad-e18a7dac542a" providerId="ADAL" clId="{BB81DE1B-33C2-479A-84BD-B49DCC3F4047}" dt="2023-09-22T07:25:25.162" v="661" actId="22"/>
          <ac:picMkLst>
            <pc:docMk/>
            <pc:sldMk cId="2426549202" sldId="278"/>
            <ac:picMk id="12" creationId="{AB724E5A-C103-D0E4-3986-E98B48558844}"/>
          </ac:picMkLst>
        </pc:picChg>
      </pc:sldChg>
      <pc:sldChg chg="addSp delSp modSp new del mod">
        <pc:chgData name="Hartig, Samantha" userId="035c0c64-9e12-4d5c-9cad-e18a7dac542a" providerId="ADAL" clId="{BB81DE1B-33C2-479A-84BD-B49DCC3F4047}" dt="2023-09-22T08:03:17.580" v="1313" actId="47"/>
        <pc:sldMkLst>
          <pc:docMk/>
          <pc:sldMk cId="3451693900" sldId="279"/>
        </pc:sldMkLst>
        <pc:spChg chg="del">
          <ac:chgData name="Hartig, Samantha" userId="035c0c64-9e12-4d5c-9cad-e18a7dac542a" providerId="ADAL" clId="{BB81DE1B-33C2-479A-84BD-B49DCC3F4047}" dt="2023-09-22T08:01:32.925" v="1299"/>
          <ac:spMkLst>
            <pc:docMk/>
            <pc:sldMk cId="3451693900" sldId="279"/>
            <ac:spMk id="4" creationId="{DF20F790-3951-615B-3962-F172C55B88B7}"/>
          </ac:spMkLst>
        </pc:spChg>
        <pc:picChg chg="add mod">
          <ac:chgData name="Hartig, Samantha" userId="035c0c64-9e12-4d5c-9cad-e18a7dac542a" providerId="ADAL" clId="{BB81DE1B-33C2-479A-84BD-B49DCC3F4047}" dt="2023-09-22T08:01:52.578" v="1304" actId="14100"/>
          <ac:picMkLst>
            <pc:docMk/>
            <pc:sldMk cId="3451693900" sldId="279"/>
            <ac:picMk id="7" creationId="{0EC9C120-6449-0058-E955-44DC2B631841}"/>
          </ac:picMkLst>
        </pc:picChg>
        <pc:picChg chg="add del mod">
          <ac:chgData name="Hartig, Samantha" userId="035c0c64-9e12-4d5c-9cad-e18a7dac542a" providerId="ADAL" clId="{BB81DE1B-33C2-479A-84BD-B49DCC3F4047}" dt="2023-09-22T08:01:34.149" v="1300" actId="478"/>
          <ac:picMkLst>
            <pc:docMk/>
            <pc:sldMk cId="3451693900" sldId="279"/>
            <ac:picMk id="8" creationId="{922B155C-A547-31AB-A36A-78747768282A}"/>
          </ac:picMkLst>
        </pc:picChg>
        <pc:picChg chg="add mod">
          <ac:chgData name="Hartig, Samantha" userId="035c0c64-9e12-4d5c-9cad-e18a7dac542a" providerId="ADAL" clId="{BB81DE1B-33C2-479A-84BD-B49DCC3F4047}" dt="2023-09-22T08:01:47.339" v="1303" actId="1076"/>
          <ac:picMkLst>
            <pc:docMk/>
            <pc:sldMk cId="3451693900" sldId="279"/>
            <ac:picMk id="9" creationId="{F0EA40AE-3274-5EFB-48C8-C8882E1D05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ABAC9-1239-4F30-AABE-F7794B1B4A53}" type="datetimeFigureOut">
              <a:rPr lang="en-GB" smtClean="0"/>
              <a:t>22/09/2023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F9FF7-413B-4CED-844C-981EFBA2C7EA}" type="slidenum">
              <a:rPr lang="en-GB" smtClean="0"/>
              <a:t>‹Nr.›</a:t>
            </a:fld>
            <a:endParaRPr lang="en-GB"/>
          </a:p>
        </p:txBody>
      </p:sp>
    </p:spTree>
    <p:extLst>
      <p:ext uri="{BB962C8B-B14F-4D97-AF65-F5344CB8AC3E}">
        <p14:creationId xmlns:p14="http://schemas.microsoft.com/office/powerpoint/2010/main" val="264069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CF9FF7-413B-4CED-844C-981EFBA2C7EA}" type="slidenum">
              <a:rPr lang="en-GB" smtClean="0"/>
              <a:t>1</a:t>
            </a:fld>
            <a:endParaRPr lang="en-GB"/>
          </a:p>
        </p:txBody>
      </p:sp>
    </p:spTree>
    <p:extLst>
      <p:ext uri="{BB962C8B-B14F-4D97-AF65-F5344CB8AC3E}">
        <p14:creationId xmlns:p14="http://schemas.microsoft.com/office/powerpoint/2010/main" val="1153554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6" name="Hintergrund grau">
            <a:extLst>
              <a:ext uri="{FF2B5EF4-FFF2-40B4-BE49-F238E27FC236}">
                <a16:creationId xmlns:a16="http://schemas.microsoft.com/office/drawing/2014/main" id="{10791925-22D6-4AC2-BBA3-9748199D1F37}"/>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de-DE" sz="1800" b="0" i="0" dirty="0">
                <a:solidFill>
                  <a:srgbClr val="262600"/>
                </a:solidFill>
                <a:latin typeface="Verdana" panose="020B0604030504040204" pitchFamily="34" charset="0"/>
              </a:rPr>
              <a:t> </a:t>
            </a:r>
          </a:p>
        </p:txBody>
      </p:sp>
      <p:sp>
        <p:nvSpPr>
          <p:cNvPr id="2" name="Titel 1"/>
          <p:cNvSpPr>
            <a:spLocks noGrp="1" noChangeAspect="1"/>
          </p:cNvSpPr>
          <p:nvPr>
            <p:ph type="ctrTitle"/>
          </p:nvPr>
        </p:nvSpPr>
        <p:spPr>
          <a:xfrm>
            <a:off x="1440000" y="1656000"/>
            <a:ext cx="8580300" cy="528286"/>
          </a:xfrm>
        </p:spPr>
        <p:txBody>
          <a:bodyPr wrap="square" lIns="0" tIns="0" rIns="0" bIns="0" anchor="t" anchorCtr="0">
            <a:spAutoFit/>
          </a:bodyPr>
          <a:lstStyle>
            <a:lvl1pPr algn="l">
              <a:defRPr sz="3200" b="0">
                <a:solidFill>
                  <a:srgbClr val="00A500"/>
                </a:solidFill>
              </a:defRPr>
            </a:lvl1pPr>
          </a:lstStyle>
          <a:p>
            <a:r>
              <a:rPr lang="de-DE"/>
              <a:t>Mastertitelformat bearbeiten</a:t>
            </a:r>
            <a:endParaRPr lang="de-DE" dirty="0"/>
          </a:p>
        </p:txBody>
      </p:sp>
      <p:sp>
        <p:nvSpPr>
          <p:cNvPr id="3" name="Untertitel 2"/>
          <p:cNvSpPr>
            <a:spLocks noGrp="1"/>
          </p:cNvSpPr>
          <p:nvPr>
            <p:ph type="subTitle" idx="1"/>
          </p:nvPr>
        </p:nvSpPr>
        <p:spPr>
          <a:xfrm>
            <a:off x="1440000" y="2250000"/>
            <a:ext cx="8580300" cy="330155"/>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10" name="Grafik 9">
            <a:extLst>
              <a:ext uri="{FF2B5EF4-FFF2-40B4-BE49-F238E27FC236}">
                <a16:creationId xmlns:a16="http://schemas.microsoft.com/office/drawing/2014/main" id="{01FCAC2C-5DFD-448A-9D46-A3C3EC4189B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64935" y="298122"/>
            <a:ext cx="2552700" cy="274178"/>
          </a:xfrm>
          <a:prstGeom prst="rect">
            <a:avLst/>
          </a:prstGeom>
        </p:spPr>
      </p:pic>
      <p:pic>
        <p:nvPicPr>
          <p:cNvPr id="9" name="Titelgrafik">
            <a:extLst>
              <a:ext uri="{FF2B5EF4-FFF2-40B4-BE49-F238E27FC236}">
                <a16:creationId xmlns:a16="http://schemas.microsoft.com/office/drawing/2014/main" id="{D995D404-519B-4E84-8C22-8468FA42064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24311" y="2765978"/>
            <a:ext cx="9922594" cy="3551145"/>
          </a:xfrm>
          <a:prstGeom prst="rect">
            <a:avLst/>
          </a:prstGeom>
        </p:spPr>
      </p:pic>
    </p:spTree>
    <p:extLst>
      <p:ext uri="{BB962C8B-B14F-4D97-AF65-F5344CB8AC3E}">
        <p14:creationId xmlns:p14="http://schemas.microsoft.com/office/powerpoint/2010/main" val="83390421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72300" cy="648000"/>
          </a:xfrm>
        </p:spPr>
        <p:txBody>
          <a:bodyPr>
            <a:noAutofit/>
          </a:bodyPr>
          <a:lstStyle/>
          <a:p>
            <a:r>
              <a:rPr lang="de-DE"/>
              <a:t>Mastertitelformat bearbeiten</a:t>
            </a:r>
            <a:endParaRPr lang="de-DE" dirty="0"/>
          </a:p>
        </p:txBody>
      </p:sp>
      <p:sp>
        <p:nvSpPr>
          <p:cNvPr id="3" name="Textplatzhalter 2"/>
          <p:cNvSpPr>
            <a:spLocks noGrp="1"/>
          </p:cNvSpPr>
          <p:nvPr>
            <p:ph type="body" idx="1"/>
          </p:nvPr>
        </p:nvSpPr>
        <p:spPr>
          <a:xfrm>
            <a:off x="720000" y="1440000"/>
            <a:ext cx="5157787" cy="756000"/>
          </a:xfrm>
        </p:spPr>
        <p:txBody>
          <a:bodyPr anchor="t" anchorCtr="0">
            <a:no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720000" y="2160000"/>
            <a:ext cx="5157787" cy="396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288087" y="1440000"/>
            <a:ext cx="5183188" cy="756000"/>
          </a:xfrm>
        </p:spPr>
        <p:txBody>
          <a:bodyPr anchor="t" anchorCtr="0">
            <a:no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288087" y="2160000"/>
            <a:ext cx="5183188" cy="396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Datumsplatzhalter 12"/>
          <p:cNvSpPr>
            <a:spLocks noGrp="1"/>
          </p:cNvSpPr>
          <p:nvPr>
            <p:ph type="dt" sz="half" idx="10"/>
          </p:nvPr>
        </p:nvSpPr>
        <p:spPr/>
        <p:txBody>
          <a:bodyPr/>
          <a:lstStyle/>
          <a:p>
            <a:endParaRPr lang="de-DE"/>
          </a:p>
        </p:txBody>
      </p:sp>
      <p:sp>
        <p:nvSpPr>
          <p:cNvPr id="14" name="Fußzeilenplatzhalter 13"/>
          <p:cNvSpPr>
            <a:spLocks noGrp="1"/>
          </p:cNvSpPr>
          <p:nvPr>
            <p:ph type="ftr" sz="quarter" idx="11"/>
          </p:nvPr>
        </p:nvSpPr>
        <p:spPr/>
        <p:txBody>
          <a:bodyPr/>
          <a:lstStyle/>
          <a:p>
            <a:r>
              <a:rPr lang="de-DE"/>
              <a:t>Anleitung zur Registrierung in SAP Ariba für Lieferanten</a:t>
            </a:r>
            <a:endParaRPr lang="de-DE" dirty="0"/>
          </a:p>
        </p:txBody>
      </p:sp>
      <p:sp>
        <p:nvSpPr>
          <p:cNvPr id="15" name="Foliennummernplatzhalter 14"/>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2760022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Vergleich">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72300" cy="648000"/>
          </a:xfrm>
        </p:spPr>
        <p:txBody>
          <a:bodyPr>
            <a:noAutofit/>
          </a:bodyPr>
          <a:lstStyle/>
          <a:p>
            <a:r>
              <a:rPr lang="de-DE"/>
              <a:t>Mastertitelformat bearbeiten</a:t>
            </a:r>
            <a:endParaRPr lang="de-DE" dirty="0"/>
          </a:p>
        </p:txBody>
      </p:sp>
      <p:sp>
        <p:nvSpPr>
          <p:cNvPr id="13" name="Datumsplatzhalter 12"/>
          <p:cNvSpPr>
            <a:spLocks noGrp="1"/>
          </p:cNvSpPr>
          <p:nvPr>
            <p:ph type="dt" sz="half" idx="10"/>
          </p:nvPr>
        </p:nvSpPr>
        <p:spPr/>
        <p:txBody>
          <a:bodyPr/>
          <a:lstStyle/>
          <a:p>
            <a:endParaRPr lang="de-DE"/>
          </a:p>
        </p:txBody>
      </p:sp>
      <p:sp>
        <p:nvSpPr>
          <p:cNvPr id="14" name="Fußzeilenplatzhalter 13"/>
          <p:cNvSpPr>
            <a:spLocks noGrp="1"/>
          </p:cNvSpPr>
          <p:nvPr>
            <p:ph type="ftr" sz="quarter" idx="11"/>
          </p:nvPr>
        </p:nvSpPr>
        <p:spPr/>
        <p:txBody>
          <a:bodyPr/>
          <a:lstStyle/>
          <a:p>
            <a:r>
              <a:rPr lang="de-DE"/>
              <a:t>Anleitung zur Registrierung in SAP Ariba für Lieferanten</a:t>
            </a:r>
            <a:endParaRPr lang="de-DE" dirty="0"/>
          </a:p>
        </p:txBody>
      </p:sp>
      <p:sp>
        <p:nvSpPr>
          <p:cNvPr id="15" name="Foliennummernplatzhalter 14"/>
          <p:cNvSpPr>
            <a:spLocks noGrp="1"/>
          </p:cNvSpPr>
          <p:nvPr>
            <p:ph type="sldNum" sz="quarter" idx="12"/>
          </p:nvPr>
        </p:nvSpPr>
        <p:spPr/>
        <p:txBody>
          <a:bodyPr/>
          <a:lstStyle/>
          <a:p>
            <a:fld id="{20DCF9E9-5269-43D5-931C-BE7600162F34}" type="slidenum">
              <a:rPr lang="de-DE" smtClean="0"/>
              <a:t>‹Nr.›</a:t>
            </a:fld>
            <a:endParaRPr lang="de-DE"/>
          </a:p>
        </p:txBody>
      </p:sp>
      <p:sp>
        <p:nvSpPr>
          <p:cNvPr id="10" name="Textplatzhalter 6">
            <a:extLst>
              <a:ext uri="{FF2B5EF4-FFF2-40B4-BE49-F238E27FC236}">
                <a16:creationId xmlns:a16="http://schemas.microsoft.com/office/drawing/2014/main" id="{8D70E580-D9EB-44CB-AFD2-92F4699FF8B8}"/>
              </a:ext>
            </a:extLst>
          </p:cNvPr>
          <p:cNvSpPr>
            <a:spLocks noGrp="1"/>
          </p:cNvSpPr>
          <p:nvPr>
            <p:ph type="body" sz="quarter" idx="16"/>
          </p:nvPr>
        </p:nvSpPr>
        <p:spPr>
          <a:xfrm>
            <a:off x="719999" y="1440000"/>
            <a:ext cx="5148000" cy="1620000"/>
          </a:xfrm>
          <a:prstGeom prst="rect">
            <a:avLst/>
          </a:prstGeom>
        </p:spPr>
        <p:txBody>
          <a:bodyPr>
            <a:noAutofit/>
          </a:bodyPr>
          <a:lstStyle>
            <a:lvl1pPr marL="0" indent="0" defTabSz="360000">
              <a:lnSpc>
                <a:spcPct val="120000"/>
              </a:lnSpc>
              <a:spcBef>
                <a:spcPts val="0"/>
              </a:spcBef>
              <a:buFont typeface="Arial" panose="020B0604020202020204" pitchFamily="34" charset="0"/>
              <a:buNone/>
              <a:tabLst>
                <a:tab pos="180000" algn="l"/>
              </a:tabLst>
              <a:defRPr sz="1200"/>
            </a:lvl1pPr>
            <a:lvl2pPr>
              <a:lnSpc>
                <a:spcPts val="1700"/>
              </a:lnSpc>
              <a:defRPr sz="1400"/>
            </a:lvl2pPr>
            <a:lvl3pPr>
              <a:lnSpc>
                <a:spcPts val="1700"/>
              </a:lnSpc>
              <a:defRPr sz="1400"/>
            </a:lvl3pPr>
            <a:lvl4pPr>
              <a:lnSpc>
                <a:spcPts val="1700"/>
              </a:lnSpc>
              <a:defRPr sz="1400"/>
            </a:lvl4pPr>
            <a:lvl5pPr>
              <a:lnSpc>
                <a:spcPts val="1700"/>
              </a:lnSpc>
              <a:defRPr sz="1400"/>
            </a:lvl5pPr>
          </a:lstStyle>
          <a:p>
            <a:pPr lvl="0"/>
            <a:r>
              <a:rPr lang="de-DE"/>
              <a:t>Mastertextformat bearbeiten</a:t>
            </a:r>
          </a:p>
        </p:txBody>
      </p:sp>
      <p:sp>
        <p:nvSpPr>
          <p:cNvPr id="11" name="Textplatzhalter 6">
            <a:extLst>
              <a:ext uri="{FF2B5EF4-FFF2-40B4-BE49-F238E27FC236}">
                <a16:creationId xmlns:a16="http://schemas.microsoft.com/office/drawing/2014/main" id="{2E85E864-C83E-4D81-8904-E1E155830E4E}"/>
              </a:ext>
            </a:extLst>
          </p:cNvPr>
          <p:cNvSpPr>
            <a:spLocks noGrp="1"/>
          </p:cNvSpPr>
          <p:nvPr>
            <p:ph type="body" sz="quarter" idx="17"/>
          </p:nvPr>
        </p:nvSpPr>
        <p:spPr>
          <a:xfrm>
            <a:off x="6324004" y="1440000"/>
            <a:ext cx="5148000" cy="1620000"/>
          </a:xfrm>
          <a:prstGeom prst="rect">
            <a:avLst/>
          </a:prstGeom>
        </p:spPr>
        <p:txBody>
          <a:bodyPr>
            <a:noAutofit/>
          </a:bodyPr>
          <a:lstStyle>
            <a:lvl1pPr marL="0" indent="0">
              <a:lnSpc>
                <a:spcPct val="120000"/>
              </a:lnSpc>
              <a:spcBef>
                <a:spcPts val="0"/>
              </a:spcBef>
              <a:buFont typeface="Arial" panose="020B0604020202020204" pitchFamily="34" charset="0"/>
              <a:buNone/>
              <a:defRPr sz="1200"/>
            </a:lvl1pPr>
            <a:lvl2pPr>
              <a:lnSpc>
                <a:spcPts val="1700"/>
              </a:lnSpc>
              <a:defRPr sz="1400"/>
            </a:lvl2pPr>
            <a:lvl3pPr>
              <a:lnSpc>
                <a:spcPts val="1700"/>
              </a:lnSpc>
              <a:defRPr sz="1400"/>
            </a:lvl3pPr>
            <a:lvl4pPr>
              <a:lnSpc>
                <a:spcPts val="1700"/>
              </a:lnSpc>
              <a:defRPr sz="1400"/>
            </a:lvl4pPr>
            <a:lvl5pPr>
              <a:lnSpc>
                <a:spcPts val="1700"/>
              </a:lnSpc>
              <a:defRPr sz="1400"/>
            </a:lvl5pPr>
          </a:lstStyle>
          <a:p>
            <a:pPr lvl="0"/>
            <a:r>
              <a:rPr lang="de-DE"/>
              <a:t>Mastertextformat bearbeiten</a:t>
            </a:r>
          </a:p>
        </p:txBody>
      </p:sp>
      <p:sp>
        <p:nvSpPr>
          <p:cNvPr id="12" name="Bildplatzhalter 5">
            <a:extLst>
              <a:ext uri="{FF2B5EF4-FFF2-40B4-BE49-F238E27FC236}">
                <a16:creationId xmlns:a16="http://schemas.microsoft.com/office/drawing/2014/main" id="{5BA6ABA1-0578-4D62-BF1F-03281D92DB85}"/>
              </a:ext>
            </a:extLst>
          </p:cNvPr>
          <p:cNvSpPr>
            <a:spLocks noGrp="1"/>
          </p:cNvSpPr>
          <p:nvPr>
            <p:ph type="pic" sz="quarter" idx="18"/>
          </p:nvPr>
        </p:nvSpPr>
        <p:spPr>
          <a:xfrm>
            <a:off x="6324003" y="3269000"/>
            <a:ext cx="5148000" cy="2700000"/>
          </a:xfrm>
          <a:prstGeom prst="rect">
            <a:avLst/>
          </a:prstGeom>
        </p:spPr>
        <p:txBody>
          <a:bodyPr>
            <a:noAutofit/>
          </a:bodyPr>
          <a:lstStyle/>
          <a:p>
            <a:r>
              <a:rPr lang="de-DE"/>
              <a:t>Bild durch Klicken auf Symbol hinzufügen</a:t>
            </a:r>
            <a:endParaRPr lang="de-DE" dirty="0"/>
          </a:p>
        </p:txBody>
      </p:sp>
      <p:sp>
        <p:nvSpPr>
          <p:cNvPr id="16" name="Bildplatzhalter 5">
            <a:extLst>
              <a:ext uri="{FF2B5EF4-FFF2-40B4-BE49-F238E27FC236}">
                <a16:creationId xmlns:a16="http://schemas.microsoft.com/office/drawing/2014/main" id="{1736B194-4F36-4D6E-9105-4DA0E534622B}"/>
              </a:ext>
            </a:extLst>
          </p:cNvPr>
          <p:cNvSpPr>
            <a:spLocks noGrp="1"/>
          </p:cNvSpPr>
          <p:nvPr>
            <p:ph type="pic" sz="quarter" idx="24"/>
          </p:nvPr>
        </p:nvSpPr>
        <p:spPr>
          <a:xfrm>
            <a:off x="715963" y="3269000"/>
            <a:ext cx="5148000" cy="2700000"/>
          </a:xfrm>
          <a:prstGeom prst="rect">
            <a:avLst/>
          </a:prstGeom>
        </p:spPr>
        <p:txBody>
          <a:bodyPr>
            <a:noAutofit/>
          </a:bodyPr>
          <a:lstStyle/>
          <a:p>
            <a:r>
              <a:rPr lang="de-DE"/>
              <a:t>Bild durch Klicken auf Symbol hinzufügen</a:t>
            </a:r>
            <a:endParaRPr lang="de-DE" dirty="0"/>
          </a:p>
        </p:txBody>
      </p:sp>
    </p:spTree>
    <p:extLst>
      <p:ext uri="{BB962C8B-B14F-4D97-AF65-F5344CB8AC3E}">
        <p14:creationId xmlns:p14="http://schemas.microsoft.com/office/powerpoint/2010/main" val="1586916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Vergleich">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72300" cy="648000"/>
          </a:xfrm>
        </p:spPr>
        <p:txBody>
          <a:bodyPr>
            <a:noAutofit/>
          </a:bodyPr>
          <a:lstStyle/>
          <a:p>
            <a:r>
              <a:rPr lang="de-DE"/>
              <a:t>Mastertitelformat bearbeiten</a:t>
            </a:r>
            <a:endParaRPr lang="de-DE" dirty="0"/>
          </a:p>
        </p:txBody>
      </p:sp>
      <p:sp>
        <p:nvSpPr>
          <p:cNvPr id="13" name="Datumsplatzhalter 12"/>
          <p:cNvSpPr>
            <a:spLocks noGrp="1"/>
          </p:cNvSpPr>
          <p:nvPr>
            <p:ph type="dt" sz="half" idx="10"/>
          </p:nvPr>
        </p:nvSpPr>
        <p:spPr/>
        <p:txBody>
          <a:bodyPr/>
          <a:lstStyle/>
          <a:p>
            <a:endParaRPr lang="de-DE"/>
          </a:p>
        </p:txBody>
      </p:sp>
      <p:sp>
        <p:nvSpPr>
          <p:cNvPr id="14" name="Fußzeilenplatzhalter 13"/>
          <p:cNvSpPr>
            <a:spLocks noGrp="1"/>
          </p:cNvSpPr>
          <p:nvPr>
            <p:ph type="ftr" sz="quarter" idx="11"/>
          </p:nvPr>
        </p:nvSpPr>
        <p:spPr/>
        <p:txBody>
          <a:bodyPr/>
          <a:lstStyle/>
          <a:p>
            <a:r>
              <a:rPr lang="de-DE"/>
              <a:t>Anleitung zur Registrierung in SAP Ariba für Lieferanten</a:t>
            </a:r>
            <a:endParaRPr lang="de-DE" dirty="0"/>
          </a:p>
        </p:txBody>
      </p:sp>
      <p:sp>
        <p:nvSpPr>
          <p:cNvPr id="15" name="Foliennummernplatzhalter 14"/>
          <p:cNvSpPr>
            <a:spLocks noGrp="1"/>
          </p:cNvSpPr>
          <p:nvPr>
            <p:ph type="sldNum" sz="quarter" idx="12"/>
          </p:nvPr>
        </p:nvSpPr>
        <p:spPr/>
        <p:txBody>
          <a:bodyPr/>
          <a:lstStyle/>
          <a:p>
            <a:fld id="{20DCF9E9-5269-43D5-931C-BE7600162F34}" type="slidenum">
              <a:rPr lang="de-DE" smtClean="0"/>
              <a:t>‹Nr.›</a:t>
            </a:fld>
            <a:endParaRPr lang="de-DE"/>
          </a:p>
        </p:txBody>
      </p:sp>
      <p:sp>
        <p:nvSpPr>
          <p:cNvPr id="17" name="Textplatzhalter 9">
            <a:extLst>
              <a:ext uri="{FF2B5EF4-FFF2-40B4-BE49-F238E27FC236}">
                <a16:creationId xmlns:a16="http://schemas.microsoft.com/office/drawing/2014/main" id="{47ECA02C-7DB9-4A91-9CF2-EB524AB3121B}"/>
              </a:ext>
            </a:extLst>
          </p:cNvPr>
          <p:cNvSpPr>
            <a:spLocks noGrp="1"/>
          </p:cNvSpPr>
          <p:nvPr>
            <p:ph type="body" sz="quarter" idx="24" hasCustomPrompt="1"/>
          </p:nvPr>
        </p:nvSpPr>
        <p:spPr>
          <a:xfrm>
            <a:off x="719999" y="1988843"/>
            <a:ext cx="3240000" cy="4132557"/>
          </a:xfrm>
        </p:spPr>
        <p:txBody>
          <a:bodyPr>
            <a:noAutofit/>
          </a:bodyPr>
          <a:lstStyle>
            <a:lvl3pPr marL="0" indent="0">
              <a:lnSpc>
                <a:spcPct val="120000"/>
              </a:lnSpc>
              <a:spcBef>
                <a:spcPts val="0"/>
              </a:spcBef>
              <a:buFontTx/>
              <a:buNone/>
              <a:defRPr/>
            </a:lvl3pPr>
          </a:lstStyle>
          <a:p>
            <a:pPr lvl="2"/>
            <a:r>
              <a:rPr lang="de-DE" dirty="0"/>
              <a:t>Text</a:t>
            </a:r>
          </a:p>
        </p:txBody>
      </p:sp>
      <p:sp>
        <p:nvSpPr>
          <p:cNvPr id="18" name="Textplatzhalter 9">
            <a:extLst>
              <a:ext uri="{FF2B5EF4-FFF2-40B4-BE49-F238E27FC236}">
                <a16:creationId xmlns:a16="http://schemas.microsoft.com/office/drawing/2014/main" id="{FB2651F8-135C-4AFE-A9A2-ADB3330C3279}"/>
              </a:ext>
            </a:extLst>
          </p:cNvPr>
          <p:cNvSpPr>
            <a:spLocks noGrp="1"/>
          </p:cNvSpPr>
          <p:nvPr>
            <p:ph type="body" sz="quarter" idx="19" hasCustomPrompt="1"/>
          </p:nvPr>
        </p:nvSpPr>
        <p:spPr>
          <a:xfrm>
            <a:off x="4536000" y="1988843"/>
            <a:ext cx="3240000" cy="4132557"/>
          </a:xfrm>
        </p:spPr>
        <p:txBody>
          <a:bodyPr>
            <a:noAutofit/>
          </a:bodyPr>
          <a:lstStyle>
            <a:lvl3pPr marL="0" indent="0">
              <a:lnSpc>
                <a:spcPct val="120000"/>
              </a:lnSpc>
              <a:spcBef>
                <a:spcPts val="0"/>
              </a:spcBef>
              <a:buFontTx/>
              <a:buNone/>
              <a:defRPr/>
            </a:lvl3pPr>
          </a:lstStyle>
          <a:p>
            <a:pPr lvl="2"/>
            <a:r>
              <a:rPr lang="de-DE" dirty="0"/>
              <a:t>Text</a:t>
            </a:r>
          </a:p>
        </p:txBody>
      </p:sp>
      <p:sp>
        <p:nvSpPr>
          <p:cNvPr id="19" name="Textplatzhalter 9">
            <a:extLst>
              <a:ext uri="{FF2B5EF4-FFF2-40B4-BE49-F238E27FC236}">
                <a16:creationId xmlns:a16="http://schemas.microsoft.com/office/drawing/2014/main" id="{46A07F3E-3379-4EAA-9D6B-B64D0046C279}"/>
              </a:ext>
            </a:extLst>
          </p:cNvPr>
          <p:cNvSpPr>
            <a:spLocks noGrp="1"/>
          </p:cNvSpPr>
          <p:nvPr>
            <p:ph type="body" sz="quarter" idx="26" hasCustomPrompt="1"/>
          </p:nvPr>
        </p:nvSpPr>
        <p:spPr>
          <a:xfrm>
            <a:off x="8222524" y="1988843"/>
            <a:ext cx="3240000" cy="4132557"/>
          </a:xfrm>
        </p:spPr>
        <p:txBody>
          <a:bodyPr>
            <a:noAutofit/>
          </a:bodyPr>
          <a:lstStyle>
            <a:lvl3pPr marL="0" indent="0">
              <a:lnSpc>
                <a:spcPct val="120000"/>
              </a:lnSpc>
              <a:spcBef>
                <a:spcPts val="0"/>
              </a:spcBef>
              <a:buFontTx/>
              <a:buNone/>
              <a:defRPr/>
            </a:lvl3pPr>
          </a:lstStyle>
          <a:p>
            <a:pPr lvl="2"/>
            <a:r>
              <a:rPr lang="de-DE" dirty="0"/>
              <a:t>Text</a:t>
            </a:r>
          </a:p>
        </p:txBody>
      </p:sp>
      <p:sp>
        <p:nvSpPr>
          <p:cNvPr id="20" name="Textplatzhalter 5">
            <a:extLst>
              <a:ext uri="{FF2B5EF4-FFF2-40B4-BE49-F238E27FC236}">
                <a16:creationId xmlns:a16="http://schemas.microsoft.com/office/drawing/2014/main" id="{49C0B0EE-A300-4791-85A5-343C9D3FECA4}"/>
              </a:ext>
            </a:extLst>
          </p:cNvPr>
          <p:cNvSpPr>
            <a:spLocks noGrp="1"/>
          </p:cNvSpPr>
          <p:nvPr>
            <p:ph type="body" sz="quarter" idx="27" hasCustomPrompt="1"/>
          </p:nvPr>
        </p:nvSpPr>
        <p:spPr>
          <a:xfrm>
            <a:off x="720000" y="1428750"/>
            <a:ext cx="3240000" cy="184666"/>
          </a:xfrm>
          <a:prstGeom prst="rect">
            <a:avLst/>
          </a:prstGeom>
          <a:noFill/>
        </p:spPr>
        <p:txBody>
          <a:bodyPr wrap="square" anchor="t" anchorCtr="0">
            <a:spAutoFit/>
          </a:bodyPr>
          <a:lstStyle>
            <a:lvl1pPr algn="l">
              <a:lnSpc>
                <a:spcPct val="100000"/>
              </a:lnSpc>
              <a:spcBef>
                <a:spcPts val="0"/>
              </a:spcBef>
              <a:defRPr sz="12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21" name="Textplatzhalter 5">
            <a:extLst>
              <a:ext uri="{FF2B5EF4-FFF2-40B4-BE49-F238E27FC236}">
                <a16:creationId xmlns:a16="http://schemas.microsoft.com/office/drawing/2014/main" id="{6E45FA76-C8C8-4B79-9DE2-8556481FF10C}"/>
              </a:ext>
            </a:extLst>
          </p:cNvPr>
          <p:cNvSpPr>
            <a:spLocks noGrp="1"/>
          </p:cNvSpPr>
          <p:nvPr>
            <p:ph type="body" sz="quarter" idx="28" hasCustomPrompt="1"/>
          </p:nvPr>
        </p:nvSpPr>
        <p:spPr>
          <a:xfrm>
            <a:off x="4536000" y="1428750"/>
            <a:ext cx="3240000" cy="184666"/>
          </a:xfrm>
          <a:prstGeom prst="rect">
            <a:avLst/>
          </a:prstGeom>
          <a:noFill/>
        </p:spPr>
        <p:txBody>
          <a:bodyPr wrap="square" anchor="t" anchorCtr="0">
            <a:spAutoFit/>
          </a:bodyPr>
          <a:lstStyle>
            <a:lvl1pPr algn="l">
              <a:lnSpc>
                <a:spcPct val="100000"/>
              </a:lnSpc>
              <a:spcBef>
                <a:spcPts val="0"/>
              </a:spcBef>
              <a:defRPr sz="12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22" name="Textplatzhalter 5">
            <a:extLst>
              <a:ext uri="{FF2B5EF4-FFF2-40B4-BE49-F238E27FC236}">
                <a16:creationId xmlns:a16="http://schemas.microsoft.com/office/drawing/2014/main" id="{BC1AAF07-B6F2-44BE-AD96-E71943A3A2AA}"/>
              </a:ext>
            </a:extLst>
          </p:cNvPr>
          <p:cNvSpPr>
            <a:spLocks noGrp="1"/>
          </p:cNvSpPr>
          <p:nvPr>
            <p:ph type="body" sz="quarter" idx="29" hasCustomPrompt="1"/>
          </p:nvPr>
        </p:nvSpPr>
        <p:spPr>
          <a:xfrm>
            <a:off x="8222526" y="1428750"/>
            <a:ext cx="3240000" cy="184666"/>
          </a:xfrm>
          <a:prstGeom prst="rect">
            <a:avLst/>
          </a:prstGeom>
          <a:noFill/>
        </p:spPr>
        <p:txBody>
          <a:bodyPr wrap="square" anchor="t" anchorCtr="0">
            <a:spAutoFit/>
          </a:bodyPr>
          <a:lstStyle>
            <a:lvl1pPr algn="l">
              <a:lnSpc>
                <a:spcPct val="100000"/>
              </a:lnSpc>
              <a:spcBef>
                <a:spcPts val="0"/>
              </a:spcBef>
              <a:defRPr sz="1200" b="1">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cxnSp>
        <p:nvCxnSpPr>
          <p:cNvPr id="23" name="Gerader Verbinder 22">
            <a:extLst>
              <a:ext uri="{FF2B5EF4-FFF2-40B4-BE49-F238E27FC236}">
                <a16:creationId xmlns:a16="http://schemas.microsoft.com/office/drawing/2014/main" id="{41FDB7A2-E582-4CB8-9D35-BBCC1F228FE5}"/>
              </a:ext>
            </a:extLst>
          </p:cNvPr>
          <p:cNvCxnSpPr/>
          <p:nvPr/>
        </p:nvCxnSpPr>
        <p:spPr>
          <a:xfrm>
            <a:off x="720000" y="1908000"/>
            <a:ext cx="3240000" cy="0"/>
          </a:xfrm>
          <a:prstGeom prst="line">
            <a:avLst/>
          </a:prstGeom>
          <a:ln w="10160"/>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8F0B2EB3-3D3A-4F8A-98DB-0FFB9AF1099D}"/>
              </a:ext>
            </a:extLst>
          </p:cNvPr>
          <p:cNvCxnSpPr>
            <a:cxnSpLocks/>
          </p:cNvCxnSpPr>
          <p:nvPr/>
        </p:nvCxnSpPr>
        <p:spPr>
          <a:xfrm>
            <a:off x="4536000" y="1911000"/>
            <a:ext cx="3240000" cy="0"/>
          </a:xfrm>
          <a:prstGeom prst="line">
            <a:avLst/>
          </a:prstGeom>
          <a:ln w="10160"/>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94AB085F-3CF4-4F73-A504-C97161D74CFE}"/>
              </a:ext>
            </a:extLst>
          </p:cNvPr>
          <p:cNvCxnSpPr>
            <a:cxnSpLocks/>
          </p:cNvCxnSpPr>
          <p:nvPr/>
        </p:nvCxnSpPr>
        <p:spPr>
          <a:xfrm>
            <a:off x="8222526" y="1911000"/>
            <a:ext cx="3240000" cy="0"/>
          </a:xfrm>
          <a:prstGeom prst="line">
            <a:avLst/>
          </a:prstGeom>
          <a:ln w="1016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65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Vergleich">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72300" cy="648000"/>
          </a:xfrm>
        </p:spPr>
        <p:txBody>
          <a:bodyPr>
            <a:noAutofit/>
          </a:bodyPr>
          <a:lstStyle/>
          <a:p>
            <a:r>
              <a:rPr lang="de-DE"/>
              <a:t>Mastertitelformat bearbeiten</a:t>
            </a:r>
            <a:endParaRPr lang="de-DE" dirty="0"/>
          </a:p>
        </p:txBody>
      </p:sp>
      <p:sp>
        <p:nvSpPr>
          <p:cNvPr id="13" name="Datumsplatzhalter 12"/>
          <p:cNvSpPr>
            <a:spLocks noGrp="1"/>
          </p:cNvSpPr>
          <p:nvPr>
            <p:ph type="dt" sz="half" idx="10"/>
          </p:nvPr>
        </p:nvSpPr>
        <p:spPr/>
        <p:txBody>
          <a:bodyPr/>
          <a:lstStyle/>
          <a:p>
            <a:endParaRPr lang="de-DE"/>
          </a:p>
        </p:txBody>
      </p:sp>
      <p:sp>
        <p:nvSpPr>
          <p:cNvPr id="14" name="Fußzeilenplatzhalter 13"/>
          <p:cNvSpPr>
            <a:spLocks noGrp="1"/>
          </p:cNvSpPr>
          <p:nvPr>
            <p:ph type="ftr" sz="quarter" idx="11"/>
          </p:nvPr>
        </p:nvSpPr>
        <p:spPr/>
        <p:txBody>
          <a:bodyPr/>
          <a:lstStyle/>
          <a:p>
            <a:r>
              <a:rPr lang="de-DE"/>
              <a:t>Anleitung zur Registrierung in SAP Ariba für Lieferanten</a:t>
            </a:r>
            <a:endParaRPr lang="de-DE" dirty="0"/>
          </a:p>
        </p:txBody>
      </p:sp>
      <p:sp>
        <p:nvSpPr>
          <p:cNvPr id="15" name="Foliennummernplatzhalter 14"/>
          <p:cNvSpPr>
            <a:spLocks noGrp="1"/>
          </p:cNvSpPr>
          <p:nvPr>
            <p:ph type="sldNum" sz="quarter" idx="12"/>
          </p:nvPr>
        </p:nvSpPr>
        <p:spPr/>
        <p:txBody>
          <a:bodyPr/>
          <a:lstStyle/>
          <a:p>
            <a:fld id="{20DCF9E9-5269-43D5-931C-BE7600162F34}" type="slidenum">
              <a:rPr lang="de-DE" smtClean="0"/>
              <a:t>‹Nr.›</a:t>
            </a:fld>
            <a:endParaRPr lang="de-DE"/>
          </a:p>
        </p:txBody>
      </p:sp>
      <p:sp>
        <p:nvSpPr>
          <p:cNvPr id="16" name="Bildplatzhalter 3">
            <a:extLst>
              <a:ext uri="{FF2B5EF4-FFF2-40B4-BE49-F238E27FC236}">
                <a16:creationId xmlns:a16="http://schemas.microsoft.com/office/drawing/2014/main" id="{C9FCC737-52B2-4556-A695-0F3F2FD547B2}"/>
              </a:ext>
            </a:extLst>
          </p:cNvPr>
          <p:cNvSpPr>
            <a:spLocks noGrp="1"/>
          </p:cNvSpPr>
          <p:nvPr>
            <p:ph type="pic" sz="quarter" idx="14"/>
          </p:nvPr>
        </p:nvSpPr>
        <p:spPr>
          <a:xfrm>
            <a:off x="720000" y="1439999"/>
            <a:ext cx="3240000" cy="1800000"/>
          </a:xfrm>
          <a:noFill/>
        </p:spPr>
        <p:txBody>
          <a:bodyPr>
            <a:noAutofit/>
          </a:bodyPr>
          <a:lstStyle/>
          <a:p>
            <a:r>
              <a:rPr lang="de-DE"/>
              <a:t>Bild durch Klicken auf Symbol hinzufügen</a:t>
            </a:r>
            <a:endParaRPr lang="de-DE" dirty="0"/>
          </a:p>
        </p:txBody>
      </p:sp>
      <p:sp>
        <p:nvSpPr>
          <p:cNvPr id="26" name="Bildplatzhalter 3">
            <a:extLst>
              <a:ext uri="{FF2B5EF4-FFF2-40B4-BE49-F238E27FC236}">
                <a16:creationId xmlns:a16="http://schemas.microsoft.com/office/drawing/2014/main" id="{1EA4D78C-C8B6-40BA-A6BE-D65EE5F1BB5B}"/>
              </a:ext>
            </a:extLst>
          </p:cNvPr>
          <p:cNvSpPr>
            <a:spLocks noGrp="1"/>
          </p:cNvSpPr>
          <p:nvPr>
            <p:ph type="pic" sz="quarter" idx="17"/>
          </p:nvPr>
        </p:nvSpPr>
        <p:spPr>
          <a:xfrm>
            <a:off x="4514280" y="1439999"/>
            <a:ext cx="3240000" cy="1800000"/>
          </a:xfrm>
          <a:noFill/>
        </p:spPr>
        <p:txBody>
          <a:bodyPr>
            <a:noAutofit/>
          </a:bodyPr>
          <a:lstStyle/>
          <a:p>
            <a:r>
              <a:rPr lang="de-DE"/>
              <a:t>Bild durch Klicken auf Symbol hinzufügen</a:t>
            </a:r>
            <a:endParaRPr lang="de-DE" dirty="0"/>
          </a:p>
        </p:txBody>
      </p:sp>
      <p:sp>
        <p:nvSpPr>
          <p:cNvPr id="27" name="Bildplatzhalter 3">
            <a:extLst>
              <a:ext uri="{FF2B5EF4-FFF2-40B4-BE49-F238E27FC236}">
                <a16:creationId xmlns:a16="http://schemas.microsoft.com/office/drawing/2014/main" id="{3CCFA9FD-C547-4C95-9880-791D85E6AC30}"/>
              </a:ext>
            </a:extLst>
          </p:cNvPr>
          <p:cNvSpPr>
            <a:spLocks noGrp="1"/>
          </p:cNvSpPr>
          <p:nvPr>
            <p:ph type="pic" sz="quarter" idx="20"/>
          </p:nvPr>
        </p:nvSpPr>
        <p:spPr>
          <a:xfrm>
            <a:off x="8185263" y="1439999"/>
            <a:ext cx="3240000" cy="1800000"/>
          </a:xfrm>
          <a:noFill/>
        </p:spPr>
        <p:txBody>
          <a:bodyPr>
            <a:noAutofit/>
          </a:bodyPr>
          <a:lstStyle/>
          <a:p>
            <a:r>
              <a:rPr lang="de-DE"/>
              <a:t>Bild durch Klicken auf Symbol hinzufügen</a:t>
            </a:r>
            <a:endParaRPr lang="de-DE" dirty="0"/>
          </a:p>
        </p:txBody>
      </p:sp>
      <p:sp>
        <p:nvSpPr>
          <p:cNvPr id="28" name="Textplatzhalter 5">
            <a:extLst>
              <a:ext uri="{FF2B5EF4-FFF2-40B4-BE49-F238E27FC236}">
                <a16:creationId xmlns:a16="http://schemas.microsoft.com/office/drawing/2014/main" id="{A40D737F-A823-4768-B0B1-F2467A6153E7}"/>
              </a:ext>
            </a:extLst>
          </p:cNvPr>
          <p:cNvSpPr>
            <a:spLocks noGrp="1"/>
          </p:cNvSpPr>
          <p:nvPr>
            <p:ph type="body" sz="quarter" idx="21" hasCustomPrompt="1"/>
          </p:nvPr>
        </p:nvSpPr>
        <p:spPr>
          <a:xfrm>
            <a:off x="720000" y="3237570"/>
            <a:ext cx="3240000" cy="360000"/>
          </a:xfrm>
          <a:prstGeom prst="rect">
            <a:avLst/>
          </a:prstGeom>
          <a:solidFill>
            <a:schemeClr val="accent2"/>
          </a:solidFill>
        </p:spPr>
        <p:txBody>
          <a:bodyPr wrap="square" anchor="ctr" anchorCtr="0">
            <a:noAutofit/>
          </a:bodyPr>
          <a:lstStyle>
            <a:lvl1pPr algn="ctr">
              <a:lnSpc>
                <a:spcPct val="100000"/>
              </a:lnSpc>
              <a:spcBef>
                <a:spcPts val="0"/>
              </a:spcBef>
              <a:defRPr sz="1200" b="0">
                <a:solidFill>
                  <a:schemeClr val="bg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29" name="Textplatzhalter 5">
            <a:extLst>
              <a:ext uri="{FF2B5EF4-FFF2-40B4-BE49-F238E27FC236}">
                <a16:creationId xmlns:a16="http://schemas.microsoft.com/office/drawing/2014/main" id="{F6FB9A27-96EB-42D6-B41C-DDB6E915FC05}"/>
              </a:ext>
            </a:extLst>
          </p:cNvPr>
          <p:cNvSpPr>
            <a:spLocks noGrp="1"/>
          </p:cNvSpPr>
          <p:nvPr>
            <p:ph type="body" sz="quarter" idx="27" hasCustomPrompt="1"/>
          </p:nvPr>
        </p:nvSpPr>
        <p:spPr>
          <a:xfrm>
            <a:off x="4514280" y="3237570"/>
            <a:ext cx="3240000" cy="360000"/>
          </a:xfrm>
          <a:prstGeom prst="rect">
            <a:avLst/>
          </a:prstGeom>
          <a:solidFill>
            <a:schemeClr val="accent2"/>
          </a:solidFill>
        </p:spPr>
        <p:txBody>
          <a:bodyPr wrap="square" anchor="ctr" anchorCtr="0">
            <a:noAutofit/>
          </a:bodyPr>
          <a:lstStyle>
            <a:lvl1pPr algn="ctr">
              <a:lnSpc>
                <a:spcPct val="100000"/>
              </a:lnSpc>
              <a:spcBef>
                <a:spcPts val="0"/>
              </a:spcBef>
              <a:defRPr sz="1200" b="0">
                <a:solidFill>
                  <a:schemeClr val="bg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30" name="Textplatzhalter 5">
            <a:extLst>
              <a:ext uri="{FF2B5EF4-FFF2-40B4-BE49-F238E27FC236}">
                <a16:creationId xmlns:a16="http://schemas.microsoft.com/office/drawing/2014/main" id="{BBDA66EB-9CDB-40C5-A4A4-272C07C93948}"/>
              </a:ext>
            </a:extLst>
          </p:cNvPr>
          <p:cNvSpPr>
            <a:spLocks noGrp="1"/>
          </p:cNvSpPr>
          <p:nvPr>
            <p:ph type="body" sz="quarter" idx="28" hasCustomPrompt="1"/>
          </p:nvPr>
        </p:nvSpPr>
        <p:spPr>
          <a:xfrm>
            <a:off x="8185263" y="3237570"/>
            <a:ext cx="3240000" cy="360000"/>
          </a:xfrm>
          <a:prstGeom prst="rect">
            <a:avLst/>
          </a:prstGeom>
          <a:solidFill>
            <a:schemeClr val="accent2"/>
          </a:solidFill>
        </p:spPr>
        <p:txBody>
          <a:bodyPr wrap="square" anchor="ctr" anchorCtr="0">
            <a:noAutofit/>
          </a:bodyPr>
          <a:lstStyle>
            <a:lvl1pPr algn="ctr">
              <a:lnSpc>
                <a:spcPct val="100000"/>
              </a:lnSpc>
              <a:spcBef>
                <a:spcPts val="0"/>
              </a:spcBef>
              <a:defRPr sz="1200" b="0">
                <a:solidFill>
                  <a:schemeClr val="bg2"/>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HEADLINE</a:t>
            </a:r>
          </a:p>
        </p:txBody>
      </p:sp>
      <p:sp>
        <p:nvSpPr>
          <p:cNvPr id="31" name="Textplatzhalter 5">
            <a:extLst>
              <a:ext uri="{FF2B5EF4-FFF2-40B4-BE49-F238E27FC236}">
                <a16:creationId xmlns:a16="http://schemas.microsoft.com/office/drawing/2014/main" id="{8E8B7934-0082-42FF-805E-CEE2ED084288}"/>
              </a:ext>
            </a:extLst>
          </p:cNvPr>
          <p:cNvSpPr>
            <a:spLocks noGrp="1"/>
          </p:cNvSpPr>
          <p:nvPr>
            <p:ph type="body" sz="quarter" idx="29" hasCustomPrompt="1"/>
          </p:nvPr>
        </p:nvSpPr>
        <p:spPr>
          <a:xfrm>
            <a:off x="723869" y="3813571"/>
            <a:ext cx="3240000" cy="2160000"/>
          </a:xfrm>
          <a:prstGeom prst="rect">
            <a:avLst/>
          </a:prstGeom>
          <a:noFill/>
        </p:spPr>
        <p:txBody>
          <a:bodyPr wrap="square" lIns="0" tIns="0" rIns="0" bIns="0" anchor="t" anchorCtr="0">
            <a:noAutofit/>
          </a:bodyPr>
          <a:lstStyle>
            <a:lvl1pPr algn="l">
              <a:lnSpc>
                <a:spcPct val="120000"/>
              </a:lnSpc>
              <a:spcBef>
                <a:spcPts val="0"/>
              </a:spcBef>
              <a:defRPr sz="1200" b="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Text</a:t>
            </a:r>
          </a:p>
        </p:txBody>
      </p:sp>
      <p:sp>
        <p:nvSpPr>
          <p:cNvPr id="32" name="Textplatzhalter 5">
            <a:extLst>
              <a:ext uri="{FF2B5EF4-FFF2-40B4-BE49-F238E27FC236}">
                <a16:creationId xmlns:a16="http://schemas.microsoft.com/office/drawing/2014/main" id="{5E04E1E1-4706-444D-AFDB-56271BCACD11}"/>
              </a:ext>
            </a:extLst>
          </p:cNvPr>
          <p:cNvSpPr>
            <a:spLocks noGrp="1"/>
          </p:cNvSpPr>
          <p:nvPr>
            <p:ph type="body" sz="quarter" idx="30" hasCustomPrompt="1"/>
          </p:nvPr>
        </p:nvSpPr>
        <p:spPr>
          <a:xfrm>
            <a:off x="4514280" y="3813571"/>
            <a:ext cx="3240000" cy="2160000"/>
          </a:xfrm>
          <a:prstGeom prst="rect">
            <a:avLst/>
          </a:prstGeom>
          <a:noFill/>
        </p:spPr>
        <p:txBody>
          <a:bodyPr wrap="square" lIns="0" tIns="0" rIns="0" bIns="0" anchor="t" anchorCtr="0">
            <a:noAutofit/>
          </a:bodyPr>
          <a:lstStyle>
            <a:lvl1pPr algn="l">
              <a:lnSpc>
                <a:spcPct val="120000"/>
              </a:lnSpc>
              <a:spcBef>
                <a:spcPts val="0"/>
              </a:spcBef>
              <a:defRPr sz="1200" b="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Text</a:t>
            </a:r>
          </a:p>
        </p:txBody>
      </p:sp>
      <p:sp>
        <p:nvSpPr>
          <p:cNvPr id="33" name="Textplatzhalter 5">
            <a:extLst>
              <a:ext uri="{FF2B5EF4-FFF2-40B4-BE49-F238E27FC236}">
                <a16:creationId xmlns:a16="http://schemas.microsoft.com/office/drawing/2014/main" id="{46E2F877-5582-4E3E-A472-E4EB2A810986}"/>
              </a:ext>
            </a:extLst>
          </p:cNvPr>
          <p:cNvSpPr>
            <a:spLocks noGrp="1"/>
          </p:cNvSpPr>
          <p:nvPr>
            <p:ph type="body" sz="quarter" idx="31" hasCustomPrompt="1"/>
          </p:nvPr>
        </p:nvSpPr>
        <p:spPr>
          <a:xfrm>
            <a:off x="8185263" y="3813571"/>
            <a:ext cx="3240000" cy="2160000"/>
          </a:xfrm>
          <a:prstGeom prst="rect">
            <a:avLst/>
          </a:prstGeom>
          <a:noFill/>
        </p:spPr>
        <p:txBody>
          <a:bodyPr wrap="square" lIns="0" tIns="0" rIns="0" bIns="0" anchor="t" anchorCtr="0">
            <a:noAutofit/>
          </a:bodyPr>
          <a:lstStyle>
            <a:lvl1pPr algn="l">
              <a:lnSpc>
                <a:spcPct val="120000"/>
              </a:lnSpc>
              <a:spcBef>
                <a:spcPts val="0"/>
              </a:spcBef>
              <a:defRPr sz="1200" b="0">
                <a:solidFill>
                  <a:schemeClr val="tx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Text</a:t>
            </a:r>
          </a:p>
        </p:txBody>
      </p:sp>
    </p:spTree>
    <p:extLst>
      <p:ext uri="{BB962C8B-B14F-4D97-AF65-F5344CB8AC3E}">
        <p14:creationId xmlns:p14="http://schemas.microsoft.com/office/powerpoint/2010/main" val="270460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ild Overlay Text">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300300" cy="648000"/>
          </a:xfrm>
        </p:spPr>
        <p:txBody>
          <a:bodyPr>
            <a:noAutofit/>
          </a:bodyPr>
          <a:lstStyle/>
          <a:p>
            <a:r>
              <a:rPr lang="de-DE"/>
              <a:t>Mastertitelformat bearbeiten</a:t>
            </a:r>
            <a:endParaRPr lang="de-DE" dirty="0"/>
          </a:p>
        </p:txBody>
      </p:sp>
      <p:sp>
        <p:nvSpPr>
          <p:cNvPr id="9" name="Datumsplatzhalter 8"/>
          <p:cNvSpPr>
            <a:spLocks noGrp="1"/>
          </p:cNvSpPr>
          <p:nvPr>
            <p:ph type="dt" sz="half" idx="10"/>
          </p:nvPr>
        </p:nvSpPr>
        <p:spPr/>
        <p:txBody>
          <a:bodyPr/>
          <a:lstStyle/>
          <a:p>
            <a:endParaRPr lang="de-DE"/>
          </a:p>
        </p:txBody>
      </p:sp>
      <p:sp>
        <p:nvSpPr>
          <p:cNvPr id="10" name="Fußzeilenplatzhalter 9"/>
          <p:cNvSpPr>
            <a:spLocks noGrp="1"/>
          </p:cNvSpPr>
          <p:nvPr>
            <p:ph type="ftr" sz="quarter" idx="11"/>
          </p:nvPr>
        </p:nvSpPr>
        <p:spPr/>
        <p:txBody>
          <a:bodyPr/>
          <a:lstStyle/>
          <a:p>
            <a:r>
              <a:rPr lang="de-DE"/>
              <a:t>Anleitung zur Registrierung in SAP Ariba für Lieferanten</a:t>
            </a:r>
            <a:endParaRPr lang="de-DE" dirty="0"/>
          </a:p>
        </p:txBody>
      </p:sp>
      <p:sp>
        <p:nvSpPr>
          <p:cNvPr id="11" name="Foliennummernplatzhalter 10"/>
          <p:cNvSpPr>
            <a:spLocks noGrp="1"/>
          </p:cNvSpPr>
          <p:nvPr>
            <p:ph type="sldNum" sz="quarter" idx="12"/>
          </p:nvPr>
        </p:nvSpPr>
        <p:spPr/>
        <p:txBody>
          <a:bodyPr/>
          <a:lstStyle/>
          <a:p>
            <a:fld id="{20DCF9E9-5269-43D5-931C-BE7600162F34}" type="slidenum">
              <a:rPr lang="de-DE" smtClean="0"/>
              <a:t>‹Nr.›</a:t>
            </a:fld>
            <a:endParaRPr lang="de-DE"/>
          </a:p>
        </p:txBody>
      </p:sp>
      <p:sp>
        <p:nvSpPr>
          <p:cNvPr id="7" name="Bildplatzhalter 10">
            <a:extLst>
              <a:ext uri="{FF2B5EF4-FFF2-40B4-BE49-F238E27FC236}">
                <a16:creationId xmlns:a16="http://schemas.microsoft.com/office/drawing/2014/main" id="{38540A97-F578-4C72-90FC-F580939F4126}"/>
              </a:ext>
            </a:extLst>
          </p:cNvPr>
          <p:cNvSpPr>
            <a:spLocks noGrp="1"/>
          </p:cNvSpPr>
          <p:nvPr>
            <p:ph type="pic" sz="quarter" idx="14"/>
          </p:nvPr>
        </p:nvSpPr>
        <p:spPr>
          <a:xfrm>
            <a:off x="720000" y="988560"/>
            <a:ext cx="11472000" cy="5337595"/>
          </a:xfrm>
          <a:prstGeom prst="rect">
            <a:avLst/>
          </a:prstGeom>
        </p:spPr>
        <p:txBody>
          <a:bodyPr/>
          <a:lstStyle/>
          <a:p>
            <a:r>
              <a:rPr lang="de-DE"/>
              <a:t>Bild durch Klicken auf Symbol hinzufügen</a:t>
            </a:r>
            <a:endParaRPr lang="de-DE" dirty="0"/>
          </a:p>
        </p:txBody>
      </p:sp>
      <p:sp>
        <p:nvSpPr>
          <p:cNvPr id="8" name="Textplatzhalter 6">
            <a:extLst>
              <a:ext uri="{FF2B5EF4-FFF2-40B4-BE49-F238E27FC236}">
                <a16:creationId xmlns:a16="http://schemas.microsoft.com/office/drawing/2014/main" id="{7BCE9F91-B151-416F-80F5-3AF6F5BF0352}"/>
              </a:ext>
            </a:extLst>
          </p:cNvPr>
          <p:cNvSpPr>
            <a:spLocks noGrp="1"/>
          </p:cNvSpPr>
          <p:nvPr>
            <p:ph type="body" sz="quarter" idx="18"/>
          </p:nvPr>
        </p:nvSpPr>
        <p:spPr>
          <a:xfrm>
            <a:off x="6720000" y="1440000"/>
            <a:ext cx="5472000" cy="1800000"/>
          </a:xfrm>
          <a:solidFill>
            <a:srgbClr val="383C3D">
              <a:alpha val="90000"/>
            </a:srgbClr>
          </a:solidFill>
        </p:spPr>
        <p:txBody>
          <a:bodyPr lIns="108000" tIns="108000" rIns="108000" bIns="108000">
            <a:noAutofit/>
          </a:bodyPr>
          <a:lstStyle>
            <a:lvl1pPr marL="0" indent="0" fontAlgn="t" latinLnBrk="0">
              <a:lnSpc>
                <a:spcPts val="1800"/>
              </a:lnSpc>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Tree>
    <p:extLst>
      <p:ext uri="{BB962C8B-B14F-4D97-AF65-F5344CB8AC3E}">
        <p14:creationId xmlns:p14="http://schemas.microsoft.com/office/powerpoint/2010/main" val="1757820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8" name="Datumsplatzhalter 7"/>
          <p:cNvSpPr>
            <a:spLocks noGrp="1"/>
          </p:cNvSpPr>
          <p:nvPr>
            <p:ph type="dt" sz="half" idx="10"/>
          </p:nvPr>
        </p:nvSpPr>
        <p:spPr/>
        <p:txBody>
          <a:bodyPr/>
          <a:lstStyle/>
          <a:p>
            <a:endParaRPr lang="de-DE"/>
          </a:p>
        </p:txBody>
      </p:sp>
      <p:sp>
        <p:nvSpPr>
          <p:cNvPr id="9" name="Fußzeilenplatzhalter 8"/>
          <p:cNvSpPr>
            <a:spLocks noGrp="1"/>
          </p:cNvSpPr>
          <p:nvPr>
            <p:ph type="ftr" sz="quarter" idx="11"/>
          </p:nvPr>
        </p:nvSpPr>
        <p:spPr/>
        <p:txBody>
          <a:bodyPr/>
          <a:lstStyle/>
          <a:p>
            <a:r>
              <a:rPr lang="de-DE"/>
              <a:t>Anleitung zur Registrierung in SAP Ariba für Lieferanten</a:t>
            </a:r>
            <a:endParaRPr lang="de-DE" dirty="0"/>
          </a:p>
        </p:txBody>
      </p:sp>
      <p:sp>
        <p:nvSpPr>
          <p:cNvPr id="10" name="Foliennummernplatzhalter 9"/>
          <p:cNvSpPr>
            <a:spLocks noGrp="1"/>
          </p:cNvSpPr>
          <p:nvPr>
            <p:ph type="sldNum" sz="quarter" idx="12"/>
          </p:nvPr>
        </p:nvSpPr>
        <p:spPr/>
        <p:txBody>
          <a:bodyPr/>
          <a:lstStyle/>
          <a:p>
            <a:fld id="{20DCF9E9-5269-43D5-931C-BE7600162F34}" type="slidenum">
              <a:rPr lang="de-DE" smtClean="0"/>
              <a:t>‹Nr.›</a:t>
            </a:fld>
            <a:endParaRPr lang="de-DE"/>
          </a:p>
        </p:txBody>
      </p:sp>
      <p:sp>
        <p:nvSpPr>
          <p:cNvPr id="7" name="Titel 1">
            <a:extLst>
              <a:ext uri="{FF2B5EF4-FFF2-40B4-BE49-F238E27FC236}">
                <a16:creationId xmlns:a16="http://schemas.microsoft.com/office/drawing/2014/main" id="{000C1188-D5D6-40F1-85CA-684E95880FE7}"/>
              </a:ext>
            </a:extLst>
          </p:cNvPr>
          <p:cNvSpPr>
            <a:spLocks noGrp="1"/>
          </p:cNvSpPr>
          <p:nvPr>
            <p:ph type="title"/>
          </p:nvPr>
        </p:nvSpPr>
        <p:spPr>
          <a:xfrm>
            <a:off x="720000" y="295200"/>
            <a:ext cx="9300300" cy="648000"/>
          </a:xfrm>
        </p:spPr>
        <p:txBody>
          <a:bodyPr>
            <a:noAutofit/>
          </a:bodyPr>
          <a:lstStyle/>
          <a:p>
            <a:r>
              <a:rPr lang="de-DE"/>
              <a:t>Mastertitelformat bearbeiten</a:t>
            </a:r>
          </a:p>
        </p:txBody>
      </p:sp>
    </p:spTree>
    <p:extLst>
      <p:ext uri="{BB962C8B-B14F-4D97-AF65-F5344CB8AC3E}">
        <p14:creationId xmlns:p14="http://schemas.microsoft.com/office/powerpoint/2010/main" val="3403319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9297987" cy="648000"/>
          </a:xfrm>
        </p:spPr>
        <p:txBody>
          <a:bodyPr anchor="b" anchorCtr="0">
            <a:noAutofit/>
          </a:bodyPr>
          <a:lstStyle>
            <a:lvl1pPr>
              <a:defRPr sz="1600"/>
            </a:lvl1pPr>
          </a:lstStyle>
          <a:p>
            <a:r>
              <a:rPr lang="de-DE"/>
              <a:t>Mastertitelformat bearbeiten</a:t>
            </a:r>
            <a:endParaRPr lang="de-DE" dirty="0"/>
          </a:p>
        </p:txBody>
      </p:sp>
      <p:sp>
        <p:nvSpPr>
          <p:cNvPr id="3" name="Bildplatzhalter 2"/>
          <p:cNvSpPr>
            <a:spLocks noGrp="1"/>
          </p:cNvSpPr>
          <p:nvPr>
            <p:ph type="pic" idx="1"/>
          </p:nvPr>
        </p:nvSpPr>
        <p:spPr>
          <a:xfrm>
            <a:off x="5359083" y="1431925"/>
            <a:ext cx="6120000" cy="4680000"/>
          </a:xfrm>
          <a:noFill/>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DE" dirty="0"/>
          </a:p>
        </p:txBody>
      </p:sp>
      <p:sp>
        <p:nvSpPr>
          <p:cNvPr id="4" name="Textplatzhalter 3"/>
          <p:cNvSpPr>
            <a:spLocks noGrp="1"/>
          </p:cNvSpPr>
          <p:nvPr>
            <p:ph type="body" sz="half" idx="2"/>
          </p:nvPr>
        </p:nvSpPr>
        <p:spPr>
          <a:xfrm>
            <a:off x="720000" y="2057400"/>
            <a:ext cx="4294187" cy="4104000"/>
          </a:xfrm>
        </p:spPr>
        <p:txBody>
          <a:bodyPr>
            <a:no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11" name="Datumsplatzhalter 10"/>
          <p:cNvSpPr>
            <a:spLocks noGrp="1"/>
          </p:cNvSpPr>
          <p:nvPr>
            <p:ph type="dt" sz="half" idx="10"/>
          </p:nvPr>
        </p:nvSpPr>
        <p:spPr/>
        <p:txBody>
          <a:bodyPr/>
          <a:lstStyle/>
          <a:p>
            <a:endParaRPr lang="de-DE"/>
          </a:p>
        </p:txBody>
      </p:sp>
      <p:sp>
        <p:nvSpPr>
          <p:cNvPr id="12" name="Fußzeilenplatzhalter 11"/>
          <p:cNvSpPr>
            <a:spLocks noGrp="1"/>
          </p:cNvSpPr>
          <p:nvPr>
            <p:ph type="ftr" sz="quarter" idx="11"/>
          </p:nvPr>
        </p:nvSpPr>
        <p:spPr/>
        <p:txBody>
          <a:bodyPr/>
          <a:lstStyle/>
          <a:p>
            <a:r>
              <a:rPr lang="de-DE"/>
              <a:t>Anleitung zur Registrierung in SAP Ariba für Lieferanten</a:t>
            </a:r>
            <a:endParaRPr lang="de-DE" dirty="0"/>
          </a:p>
        </p:txBody>
      </p:sp>
      <p:sp>
        <p:nvSpPr>
          <p:cNvPr id="13" name="Foliennummernplatzhalter 12"/>
          <p:cNvSpPr>
            <a:spLocks noGrp="1"/>
          </p:cNvSpPr>
          <p:nvPr>
            <p:ph type="sldNum" sz="quarter" idx="12"/>
          </p:nvPr>
        </p:nvSpPr>
        <p:spPr/>
        <p:txBody>
          <a:bodyPr/>
          <a:lstStyle/>
          <a:p>
            <a:fld id="{20DCF9E9-5269-43D5-931C-BE7600162F34}" type="slidenum">
              <a:rPr lang="de-DE" smtClean="0"/>
              <a:t>‹Nr.›</a:t>
            </a:fld>
            <a:endParaRPr lang="de-DE"/>
          </a:p>
        </p:txBody>
      </p:sp>
      <p:sp>
        <p:nvSpPr>
          <p:cNvPr id="8" name="Textplatzhalter 2">
            <a:extLst>
              <a:ext uri="{FF2B5EF4-FFF2-40B4-BE49-F238E27FC236}">
                <a16:creationId xmlns:a16="http://schemas.microsoft.com/office/drawing/2014/main" id="{0B0160E7-D103-42C3-8770-E94751BB86FF}"/>
              </a:ext>
            </a:extLst>
          </p:cNvPr>
          <p:cNvSpPr>
            <a:spLocks noGrp="1"/>
          </p:cNvSpPr>
          <p:nvPr>
            <p:ph type="body" idx="13"/>
          </p:nvPr>
        </p:nvSpPr>
        <p:spPr>
          <a:xfrm>
            <a:off x="720000" y="1440000"/>
            <a:ext cx="4294187" cy="617400"/>
          </a:xfrm>
        </p:spPr>
        <p:txBody>
          <a:bodyPr anchor="t" anchorCtr="0">
            <a:noAutofit/>
          </a:bodyPr>
          <a:lstStyle>
            <a:lvl1pPr marL="0" indent="0">
              <a:buNone/>
              <a:defRPr sz="1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Tree>
    <p:extLst>
      <p:ext uri="{BB962C8B-B14F-4D97-AF65-F5344CB8AC3E}">
        <p14:creationId xmlns:p14="http://schemas.microsoft.com/office/powerpoint/2010/main" val="403725831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7485687" cy="648000"/>
          </a:xfrm>
        </p:spPr>
        <p:txBody>
          <a:bodyPr>
            <a:noAutofit/>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355371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10312099" y="1431925"/>
            <a:ext cx="792000" cy="4745038"/>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838200" y="1431925"/>
            <a:ext cx="9289648" cy="47450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Datumsplatzhalter 6"/>
          <p:cNvSpPr>
            <a:spLocks noGrp="1"/>
          </p:cNvSpPr>
          <p:nvPr>
            <p:ph type="dt" sz="half" idx="10"/>
          </p:nvPr>
        </p:nvSpPr>
        <p:spPr/>
        <p:txBody>
          <a:bodyPr/>
          <a:lstStyle/>
          <a:p>
            <a:endParaRPr lang="de-DE"/>
          </a:p>
        </p:txBody>
      </p:sp>
      <p:sp>
        <p:nvSpPr>
          <p:cNvPr id="8" name="Fußzeilenplatzhalter 7"/>
          <p:cNvSpPr>
            <a:spLocks noGrp="1"/>
          </p:cNvSpPr>
          <p:nvPr>
            <p:ph type="ftr" sz="quarter" idx="11"/>
          </p:nvPr>
        </p:nvSpPr>
        <p:spPr/>
        <p:txBody>
          <a:bodyPr/>
          <a:lstStyle/>
          <a:p>
            <a:r>
              <a:rPr lang="de-DE"/>
              <a:t>Anleitung zur Registrierung in SAP Ariba für Lieferanten</a:t>
            </a:r>
            <a:endParaRPr lang="de-DE" dirty="0"/>
          </a:p>
        </p:txBody>
      </p:sp>
      <p:sp>
        <p:nvSpPr>
          <p:cNvPr id="9" name="Foliennummernplatzhalter 8"/>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6122356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bschluss Layout">
    <p:spTree>
      <p:nvGrpSpPr>
        <p:cNvPr id="1" name=""/>
        <p:cNvGrpSpPr/>
        <p:nvPr/>
      </p:nvGrpSpPr>
      <p:grpSpPr>
        <a:xfrm>
          <a:off x="0" y="0"/>
          <a:ext cx="0" cy="0"/>
          <a:chOff x="0" y="0"/>
          <a:chExt cx="0" cy="0"/>
        </a:xfrm>
      </p:grpSpPr>
      <p:sp>
        <p:nvSpPr>
          <p:cNvPr id="4" name="Hintergrund grau">
            <a:extLst>
              <a:ext uri="{FF2B5EF4-FFF2-40B4-BE49-F238E27FC236}">
                <a16:creationId xmlns:a16="http://schemas.microsoft.com/office/drawing/2014/main" id="{2A70F8A9-8643-4044-A67B-7360FB392816}"/>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7" name="Titel 1">
            <a:extLst>
              <a:ext uri="{FF2B5EF4-FFF2-40B4-BE49-F238E27FC236}">
                <a16:creationId xmlns:a16="http://schemas.microsoft.com/office/drawing/2014/main" id="{2C341F13-CA2B-409F-B6A5-8739C3CFBD49}"/>
              </a:ext>
            </a:extLst>
          </p:cNvPr>
          <p:cNvSpPr>
            <a:spLocks noGrp="1" noChangeAspect="1"/>
          </p:cNvSpPr>
          <p:nvPr>
            <p:ph type="ctrTitle"/>
          </p:nvPr>
        </p:nvSpPr>
        <p:spPr>
          <a:xfrm>
            <a:off x="1440000" y="1656000"/>
            <a:ext cx="8580300" cy="528286"/>
          </a:xfrm>
        </p:spPr>
        <p:txBody>
          <a:bodyPr wrap="square" lIns="0" tIns="0" rIns="0" bIns="0" anchor="t" anchorCtr="0">
            <a:spAutoFit/>
          </a:bodyPr>
          <a:lstStyle>
            <a:lvl1pPr algn="l">
              <a:defRPr sz="3200" b="0">
                <a:solidFill>
                  <a:srgbClr val="00A500"/>
                </a:solidFill>
              </a:defRPr>
            </a:lvl1pPr>
          </a:lstStyle>
          <a:p>
            <a:r>
              <a:rPr lang="de-DE"/>
              <a:t>Mastertitelformat bearbeiten</a:t>
            </a:r>
            <a:endParaRPr lang="de-DE" dirty="0"/>
          </a:p>
        </p:txBody>
      </p:sp>
      <p:pic>
        <p:nvPicPr>
          <p:cNvPr id="5" name="Grafik 4">
            <a:extLst>
              <a:ext uri="{FF2B5EF4-FFF2-40B4-BE49-F238E27FC236}">
                <a16:creationId xmlns:a16="http://schemas.microsoft.com/office/drawing/2014/main" id="{7238A6B5-259B-4610-A020-B68ECBF59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64935" y="298122"/>
            <a:ext cx="2552700" cy="274178"/>
          </a:xfrm>
          <a:prstGeom prst="rect">
            <a:avLst/>
          </a:prstGeom>
        </p:spPr>
      </p:pic>
    </p:spTree>
    <p:extLst>
      <p:ext uri="{BB962C8B-B14F-4D97-AF65-F5344CB8AC3E}">
        <p14:creationId xmlns:p14="http://schemas.microsoft.com/office/powerpoint/2010/main" val="418031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6" name="Hintergrund grau">
            <a:extLst>
              <a:ext uri="{FF2B5EF4-FFF2-40B4-BE49-F238E27FC236}">
                <a16:creationId xmlns:a16="http://schemas.microsoft.com/office/drawing/2014/main" id="{10791925-22D6-4AC2-BBA3-9748199D1F37}"/>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de-DE" sz="1800" b="0" i="0" dirty="0">
                <a:solidFill>
                  <a:srgbClr val="262600"/>
                </a:solidFill>
                <a:latin typeface="Verdana" panose="020B0604030504040204" pitchFamily="34" charset="0"/>
              </a:rPr>
              <a:t> </a:t>
            </a:r>
          </a:p>
        </p:txBody>
      </p:sp>
      <p:sp>
        <p:nvSpPr>
          <p:cNvPr id="2" name="Titel 1"/>
          <p:cNvSpPr>
            <a:spLocks noGrp="1" noChangeAspect="1"/>
          </p:cNvSpPr>
          <p:nvPr>
            <p:ph type="ctrTitle"/>
          </p:nvPr>
        </p:nvSpPr>
        <p:spPr>
          <a:xfrm>
            <a:off x="1440000" y="1656000"/>
            <a:ext cx="8580300" cy="528286"/>
          </a:xfrm>
        </p:spPr>
        <p:txBody>
          <a:bodyPr wrap="square" lIns="0" tIns="0" rIns="0" bIns="0" anchor="t" anchorCtr="0">
            <a:spAutoFit/>
          </a:bodyPr>
          <a:lstStyle>
            <a:lvl1pPr algn="l">
              <a:defRPr sz="3200" b="0">
                <a:solidFill>
                  <a:srgbClr val="00A500"/>
                </a:solidFill>
              </a:defRPr>
            </a:lvl1pPr>
          </a:lstStyle>
          <a:p>
            <a:r>
              <a:rPr lang="de-DE"/>
              <a:t>Mastertitelformat bearbeiten</a:t>
            </a:r>
            <a:endParaRPr lang="de-DE" dirty="0"/>
          </a:p>
        </p:txBody>
      </p:sp>
      <p:sp>
        <p:nvSpPr>
          <p:cNvPr id="3" name="Untertitel 2"/>
          <p:cNvSpPr>
            <a:spLocks noGrp="1"/>
          </p:cNvSpPr>
          <p:nvPr>
            <p:ph type="subTitle" idx="1"/>
          </p:nvPr>
        </p:nvSpPr>
        <p:spPr>
          <a:xfrm>
            <a:off x="1440000" y="2250000"/>
            <a:ext cx="8580300" cy="330155"/>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pic>
        <p:nvPicPr>
          <p:cNvPr id="8" name="Grafik 7">
            <a:extLst>
              <a:ext uri="{FF2B5EF4-FFF2-40B4-BE49-F238E27FC236}">
                <a16:creationId xmlns:a16="http://schemas.microsoft.com/office/drawing/2014/main" id="{439911BF-30F7-4187-9CD3-F92C14A7CF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364935" y="298122"/>
            <a:ext cx="2552700" cy="274178"/>
          </a:xfrm>
          <a:prstGeom prst="rect">
            <a:avLst/>
          </a:prstGeom>
        </p:spPr>
      </p:pic>
    </p:spTree>
    <p:extLst>
      <p:ext uri="{BB962C8B-B14F-4D97-AF65-F5344CB8AC3E}">
        <p14:creationId xmlns:p14="http://schemas.microsoft.com/office/powerpoint/2010/main" val="15134550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48000" y="365125"/>
            <a:ext cx="7560000" cy="792000"/>
          </a:xfrm>
        </p:spPr>
        <p:txBody>
          <a:bodyPr>
            <a:noAutofit/>
          </a:bodyPr>
          <a:lstStyle/>
          <a:p>
            <a:r>
              <a:rPr lang="de-DE"/>
              <a:t>Mastertitelformat bearbeiten</a:t>
            </a:r>
            <a:endParaRPr lang="de-DE" dirty="0"/>
          </a:p>
        </p:txBody>
      </p:sp>
      <p:sp>
        <p:nvSpPr>
          <p:cNvPr id="3" name="Inhaltsplatzhalter 2"/>
          <p:cNvSpPr>
            <a:spLocks noGrp="1"/>
          </p:cNvSpPr>
          <p:nvPr>
            <p:ph idx="1"/>
          </p:nvPr>
        </p:nvSpPr>
        <p:spPr>
          <a:xfrm>
            <a:off x="648000" y="1296000"/>
            <a:ext cx="7560000" cy="4896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4099332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individuell">
    <p:spTree>
      <p:nvGrpSpPr>
        <p:cNvPr id="1" name=""/>
        <p:cNvGrpSpPr/>
        <p:nvPr/>
      </p:nvGrpSpPr>
      <p:grpSpPr>
        <a:xfrm>
          <a:off x="0" y="0"/>
          <a:ext cx="0" cy="0"/>
          <a:chOff x="0" y="0"/>
          <a:chExt cx="0" cy="0"/>
        </a:xfrm>
      </p:grpSpPr>
      <p:sp>
        <p:nvSpPr>
          <p:cNvPr id="14" name="Hintergrund grau">
            <a:extLst>
              <a:ext uri="{FF2B5EF4-FFF2-40B4-BE49-F238E27FC236}">
                <a16:creationId xmlns:a16="http://schemas.microsoft.com/office/drawing/2014/main" id="{A43B5AFC-BB22-4612-8FB6-224542B0CF4E}"/>
              </a:ext>
            </a:extLst>
          </p:cNvPr>
          <p:cNvSpPr/>
          <p:nvPr/>
        </p:nvSpPr>
        <p:spPr>
          <a:xfrm>
            <a:off x="0" y="720000"/>
            <a:ext cx="12192000" cy="6138000"/>
          </a:xfrm>
          <a:prstGeom prst="rect">
            <a:avLst/>
          </a:prstGeom>
          <a:blipFill>
            <a:blip r:embed="rId2"/>
            <a:stretch>
              <a:fillRect/>
            </a:stretch>
          </a:blipFill>
          <a:ln>
            <a:noFill/>
          </a:ln>
          <a:effectLst>
            <a:softEdge rad="0"/>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a:r>
              <a:rPr lang="de-DE" sz="1800" b="0" i="0" dirty="0">
                <a:solidFill>
                  <a:srgbClr val="262600"/>
                </a:solidFill>
                <a:latin typeface="Verdana" panose="020B0604030504040204" pitchFamily="34" charset="0"/>
              </a:rPr>
              <a:t> </a:t>
            </a:r>
          </a:p>
        </p:txBody>
      </p:sp>
      <p:sp>
        <p:nvSpPr>
          <p:cNvPr id="20" name="Hintergrund grau">
            <a:extLst>
              <a:ext uri="{FF2B5EF4-FFF2-40B4-BE49-F238E27FC236}">
                <a16:creationId xmlns:a16="http://schemas.microsoft.com/office/drawing/2014/main" id="{6C6A08FA-A22D-45CF-B8AD-F6DF173C159C}"/>
              </a:ext>
            </a:extLst>
          </p:cNvPr>
          <p:cNvSpPr/>
          <p:nvPr/>
        </p:nvSpPr>
        <p:spPr>
          <a:xfrm>
            <a:off x="1260000" y="1584000"/>
            <a:ext cx="10932000" cy="1260000"/>
          </a:xfrm>
          <a:prstGeom prst="rect">
            <a:avLst/>
          </a:prstGeom>
          <a:solidFill>
            <a:srgbClr val="383C3D">
              <a:alpha val="90000"/>
            </a:srgbClr>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de-DE" sz="1800" b="0" i="0" dirty="0">
                <a:solidFill>
                  <a:srgbClr val="262600"/>
                </a:solidFill>
                <a:latin typeface="Verdana" panose="020B0604030504040204" pitchFamily="34" charset="0"/>
              </a:rPr>
              <a:t> </a:t>
            </a:r>
          </a:p>
        </p:txBody>
      </p:sp>
      <p:sp>
        <p:nvSpPr>
          <p:cNvPr id="3" name="Untertitel 2"/>
          <p:cNvSpPr>
            <a:spLocks noGrp="1"/>
          </p:cNvSpPr>
          <p:nvPr>
            <p:ph type="subTitle" idx="1"/>
          </p:nvPr>
        </p:nvSpPr>
        <p:spPr>
          <a:xfrm>
            <a:off x="1444625" y="2250000"/>
            <a:ext cx="8575675" cy="330155"/>
          </a:xfrm>
        </p:spPr>
        <p:txBody>
          <a:bodyPr wrap="square" lIns="0" tIns="0" rIns="0" bIns="0">
            <a:sp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19" name="Titel 1">
            <a:extLst>
              <a:ext uri="{FF2B5EF4-FFF2-40B4-BE49-F238E27FC236}">
                <a16:creationId xmlns:a16="http://schemas.microsoft.com/office/drawing/2014/main" id="{4F7F9248-DA1E-4F23-A097-1D0857ECC028}"/>
              </a:ext>
            </a:extLst>
          </p:cNvPr>
          <p:cNvSpPr>
            <a:spLocks noGrp="1"/>
          </p:cNvSpPr>
          <p:nvPr>
            <p:ph type="ctrTitle"/>
          </p:nvPr>
        </p:nvSpPr>
        <p:spPr>
          <a:xfrm>
            <a:off x="1440000" y="1656000"/>
            <a:ext cx="8580300" cy="528286"/>
          </a:xfrm>
        </p:spPr>
        <p:txBody>
          <a:bodyPr lIns="0" tIns="0" rIns="0" bIns="0" anchor="t" anchorCtr="0">
            <a:spAutoFit/>
          </a:bodyPr>
          <a:lstStyle>
            <a:lvl1pPr algn="l">
              <a:defRPr sz="3200" b="0">
                <a:solidFill>
                  <a:schemeClr val="accent1"/>
                </a:solidFill>
              </a:defRPr>
            </a:lvl1pPr>
          </a:lstStyle>
          <a:p>
            <a:r>
              <a:rPr lang="de-DE"/>
              <a:t>Mastertitelformat bearbeiten</a:t>
            </a:r>
            <a:endParaRPr lang="de-DE" dirty="0"/>
          </a:p>
        </p:txBody>
      </p:sp>
      <p:pic>
        <p:nvPicPr>
          <p:cNvPr id="8" name="Grafik 7">
            <a:extLst>
              <a:ext uri="{FF2B5EF4-FFF2-40B4-BE49-F238E27FC236}">
                <a16:creationId xmlns:a16="http://schemas.microsoft.com/office/drawing/2014/main" id="{F836340A-1736-4ED1-B5B4-4CAE756B0E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364935" y="298122"/>
            <a:ext cx="2552700" cy="274178"/>
          </a:xfrm>
          <a:prstGeom prst="rect">
            <a:avLst/>
          </a:prstGeom>
        </p:spPr>
      </p:pic>
    </p:spTree>
    <p:extLst>
      <p:ext uri="{BB962C8B-B14F-4D97-AF65-F5344CB8AC3E}">
        <p14:creationId xmlns:p14="http://schemas.microsoft.com/office/powerpoint/2010/main" val="328365465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
        <p:nvSpPr>
          <p:cNvPr id="7" name="Hintergrund grau">
            <a:extLst>
              <a:ext uri="{FF2B5EF4-FFF2-40B4-BE49-F238E27FC236}">
                <a16:creationId xmlns:a16="http://schemas.microsoft.com/office/drawing/2014/main" id="{F7ED61BC-46F6-4FAC-BE92-CB903FD37F28}"/>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8" name="TextBox 5">
            <a:extLst>
              <a:ext uri="{FF2B5EF4-FFF2-40B4-BE49-F238E27FC236}">
                <a16:creationId xmlns:a16="http://schemas.microsoft.com/office/drawing/2014/main" id="{370D1C6F-ADEA-426C-8037-DA5277290447}"/>
              </a:ext>
            </a:extLst>
          </p:cNvPr>
          <p:cNvSpPr txBox="1"/>
          <p:nvPr/>
        </p:nvSpPr>
        <p:spPr>
          <a:xfrm>
            <a:off x="1440001" y="1898478"/>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01</a:t>
            </a:r>
          </a:p>
        </p:txBody>
      </p:sp>
      <p:sp>
        <p:nvSpPr>
          <p:cNvPr id="9" name="AutoShape 15">
            <a:extLst>
              <a:ext uri="{FF2B5EF4-FFF2-40B4-BE49-F238E27FC236}">
                <a16:creationId xmlns:a16="http://schemas.microsoft.com/office/drawing/2014/main" id="{9077C80C-8D3F-41A0-81F9-70C54B90E4B8}"/>
              </a:ext>
            </a:extLst>
          </p:cNvPr>
          <p:cNvSpPr/>
          <p:nvPr/>
        </p:nvSpPr>
        <p:spPr>
          <a:xfrm>
            <a:off x="1440001" y="1890000"/>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3" name="AutoShape 16">
            <a:extLst>
              <a:ext uri="{FF2B5EF4-FFF2-40B4-BE49-F238E27FC236}">
                <a16:creationId xmlns:a16="http://schemas.microsoft.com/office/drawing/2014/main" id="{BB351266-4E8D-4CAB-A756-CBAD79FF1EB6}"/>
              </a:ext>
            </a:extLst>
          </p:cNvPr>
          <p:cNvSpPr/>
          <p:nvPr/>
        </p:nvSpPr>
        <p:spPr>
          <a:xfrm>
            <a:off x="1440001" y="2809508"/>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4" name="AutoShape 17">
            <a:extLst>
              <a:ext uri="{FF2B5EF4-FFF2-40B4-BE49-F238E27FC236}">
                <a16:creationId xmlns:a16="http://schemas.microsoft.com/office/drawing/2014/main" id="{D50BB6F9-3EDF-4A50-814D-60AD7103D212}"/>
              </a:ext>
            </a:extLst>
          </p:cNvPr>
          <p:cNvSpPr/>
          <p:nvPr/>
        </p:nvSpPr>
        <p:spPr>
          <a:xfrm>
            <a:off x="1440001" y="3729015"/>
            <a:ext cx="4320000" cy="0"/>
          </a:xfrm>
          <a:prstGeom prst="line">
            <a:avLst/>
          </a:prstGeom>
          <a:ln w="6350" cap="rnd">
            <a:solidFill>
              <a:schemeClr val="bg1"/>
            </a:solidFill>
            <a:prstDash val="solid"/>
            <a:headEnd type="none" w="sm" len="sm"/>
            <a:tailEnd type="none" w="sm" len="sm"/>
          </a:ln>
        </p:spPr>
      </p:sp>
      <p:sp>
        <p:nvSpPr>
          <p:cNvPr id="15" name="TextBox 5">
            <a:extLst>
              <a:ext uri="{FF2B5EF4-FFF2-40B4-BE49-F238E27FC236}">
                <a16:creationId xmlns:a16="http://schemas.microsoft.com/office/drawing/2014/main" id="{1959AE01-86BF-4960-B30A-75B4894FD4AE}"/>
              </a:ext>
            </a:extLst>
          </p:cNvPr>
          <p:cNvSpPr txBox="1"/>
          <p:nvPr/>
        </p:nvSpPr>
        <p:spPr>
          <a:xfrm>
            <a:off x="1440001" y="2831569"/>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02</a:t>
            </a:r>
          </a:p>
        </p:txBody>
      </p:sp>
      <p:sp>
        <p:nvSpPr>
          <p:cNvPr id="16" name="TextBox 5">
            <a:extLst>
              <a:ext uri="{FF2B5EF4-FFF2-40B4-BE49-F238E27FC236}">
                <a16:creationId xmlns:a16="http://schemas.microsoft.com/office/drawing/2014/main" id="{9A1A2E3B-1CF2-490E-8A31-98335981FF66}"/>
              </a:ext>
            </a:extLst>
          </p:cNvPr>
          <p:cNvSpPr txBox="1"/>
          <p:nvPr/>
        </p:nvSpPr>
        <p:spPr>
          <a:xfrm>
            <a:off x="1440001" y="3744922"/>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03</a:t>
            </a:r>
          </a:p>
        </p:txBody>
      </p:sp>
      <p:sp>
        <p:nvSpPr>
          <p:cNvPr id="17" name="TextBox 5">
            <a:extLst>
              <a:ext uri="{FF2B5EF4-FFF2-40B4-BE49-F238E27FC236}">
                <a16:creationId xmlns:a16="http://schemas.microsoft.com/office/drawing/2014/main" id="{5C6ADBE9-C057-4D40-BF55-34987FDB7552}"/>
              </a:ext>
            </a:extLst>
          </p:cNvPr>
          <p:cNvSpPr txBox="1"/>
          <p:nvPr/>
        </p:nvSpPr>
        <p:spPr>
          <a:xfrm>
            <a:off x="1440001" y="4658275"/>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04</a:t>
            </a:r>
          </a:p>
        </p:txBody>
      </p:sp>
      <p:sp>
        <p:nvSpPr>
          <p:cNvPr id="18" name="AutoShape 15">
            <a:extLst>
              <a:ext uri="{FF2B5EF4-FFF2-40B4-BE49-F238E27FC236}">
                <a16:creationId xmlns:a16="http://schemas.microsoft.com/office/drawing/2014/main" id="{5843FA86-76A8-4878-9908-FE8367952B30}"/>
              </a:ext>
            </a:extLst>
          </p:cNvPr>
          <p:cNvSpPr/>
          <p:nvPr/>
        </p:nvSpPr>
        <p:spPr>
          <a:xfrm>
            <a:off x="1440000" y="4648521"/>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19" name="AutoShape 16">
            <a:extLst>
              <a:ext uri="{FF2B5EF4-FFF2-40B4-BE49-F238E27FC236}">
                <a16:creationId xmlns:a16="http://schemas.microsoft.com/office/drawing/2014/main" id="{6B24BC73-38F7-4250-83AE-ED659112BF99}"/>
              </a:ext>
            </a:extLst>
          </p:cNvPr>
          <p:cNvSpPr/>
          <p:nvPr/>
        </p:nvSpPr>
        <p:spPr>
          <a:xfrm flipV="1">
            <a:off x="1440001" y="5558277"/>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22" name="Textplatzhalter 5">
            <a:extLst>
              <a:ext uri="{FF2B5EF4-FFF2-40B4-BE49-F238E27FC236}">
                <a16:creationId xmlns:a16="http://schemas.microsoft.com/office/drawing/2014/main" id="{16E8136B-208B-4B66-926F-9499D91B7945}"/>
              </a:ext>
            </a:extLst>
          </p:cNvPr>
          <p:cNvSpPr>
            <a:spLocks noGrp="1"/>
          </p:cNvSpPr>
          <p:nvPr>
            <p:ph type="body" sz="quarter" idx="14" hasCustomPrompt="1"/>
          </p:nvPr>
        </p:nvSpPr>
        <p:spPr>
          <a:xfrm>
            <a:off x="1980000" y="1897200"/>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1</a:t>
            </a:r>
          </a:p>
        </p:txBody>
      </p:sp>
      <p:sp>
        <p:nvSpPr>
          <p:cNvPr id="23" name="Textplatzhalter 5">
            <a:extLst>
              <a:ext uri="{FF2B5EF4-FFF2-40B4-BE49-F238E27FC236}">
                <a16:creationId xmlns:a16="http://schemas.microsoft.com/office/drawing/2014/main" id="{CD2D05DC-09CB-4E48-8257-4E955E10A91A}"/>
              </a:ext>
            </a:extLst>
          </p:cNvPr>
          <p:cNvSpPr>
            <a:spLocks noGrp="1"/>
          </p:cNvSpPr>
          <p:nvPr>
            <p:ph type="body" sz="quarter" idx="15" hasCustomPrompt="1"/>
          </p:nvPr>
        </p:nvSpPr>
        <p:spPr>
          <a:xfrm>
            <a:off x="1980000" y="2831569"/>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2: Zweizeilige Kapitelüberschriften sind möglich</a:t>
            </a:r>
          </a:p>
        </p:txBody>
      </p:sp>
      <p:sp>
        <p:nvSpPr>
          <p:cNvPr id="24" name="Textplatzhalter 5">
            <a:extLst>
              <a:ext uri="{FF2B5EF4-FFF2-40B4-BE49-F238E27FC236}">
                <a16:creationId xmlns:a16="http://schemas.microsoft.com/office/drawing/2014/main" id="{2053EA5D-65AE-4056-B70C-68A632C92B0E}"/>
              </a:ext>
            </a:extLst>
          </p:cNvPr>
          <p:cNvSpPr>
            <a:spLocks noGrp="1"/>
          </p:cNvSpPr>
          <p:nvPr>
            <p:ph type="body" sz="quarter" idx="16" hasCustomPrompt="1"/>
          </p:nvPr>
        </p:nvSpPr>
        <p:spPr>
          <a:xfrm>
            <a:off x="1980000" y="3744922"/>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3</a:t>
            </a:r>
          </a:p>
        </p:txBody>
      </p:sp>
      <p:sp>
        <p:nvSpPr>
          <p:cNvPr id="25" name="Textplatzhalter 5">
            <a:extLst>
              <a:ext uri="{FF2B5EF4-FFF2-40B4-BE49-F238E27FC236}">
                <a16:creationId xmlns:a16="http://schemas.microsoft.com/office/drawing/2014/main" id="{97385D0C-1869-4C5C-96E9-17EFE3EE6C26}"/>
              </a:ext>
            </a:extLst>
          </p:cNvPr>
          <p:cNvSpPr>
            <a:spLocks noGrp="1"/>
          </p:cNvSpPr>
          <p:nvPr>
            <p:ph type="body" sz="quarter" idx="17" hasCustomPrompt="1"/>
          </p:nvPr>
        </p:nvSpPr>
        <p:spPr>
          <a:xfrm>
            <a:off x="1980000" y="4658275"/>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Über Folienmasteransicht können die Kapitelpunkte gelöscht oder erweitert werden. </a:t>
            </a:r>
          </a:p>
        </p:txBody>
      </p:sp>
      <p:sp>
        <p:nvSpPr>
          <p:cNvPr id="28" name="TextBox 5">
            <a:extLst>
              <a:ext uri="{FF2B5EF4-FFF2-40B4-BE49-F238E27FC236}">
                <a16:creationId xmlns:a16="http://schemas.microsoft.com/office/drawing/2014/main" id="{64FBD134-18AE-43AB-BC02-B193E051D2D2}"/>
              </a:ext>
            </a:extLst>
          </p:cNvPr>
          <p:cNvSpPr txBox="1"/>
          <p:nvPr/>
        </p:nvSpPr>
        <p:spPr>
          <a:xfrm>
            <a:off x="1440000" y="1241916"/>
            <a:ext cx="1799770" cy="234936"/>
          </a:xfrm>
          <a:prstGeom prst="rect">
            <a:avLst/>
          </a:prstGeom>
        </p:spPr>
        <p:txBody>
          <a:bodyPr wrap="square" lIns="0" tIns="0" rIns="0" bIns="0" rtlCol="0" anchor="t" anchorCtr="0">
            <a:spAutoFit/>
          </a:bodyPr>
          <a:lstStyle/>
          <a:p>
            <a:pPr algn="l">
              <a:lnSpc>
                <a:spcPts val="2000"/>
              </a:lnSpc>
              <a:spcBef>
                <a:spcPct val="0"/>
              </a:spcBef>
            </a:pPr>
            <a:r>
              <a:rPr lang="en-US" sz="1600" b="1" dirty="0">
                <a:solidFill>
                  <a:schemeClr val="bg1"/>
                </a:solidFill>
                <a:latin typeface="+mn-lt"/>
              </a:rPr>
              <a:t>AGENDA</a:t>
            </a:r>
          </a:p>
        </p:txBody>
      </p:sp>
      <p:cxnSp>
        <p:nvCxnSpPr>
          <p:cNvPr id="31" name="Gerade Verbindung 13">
            <a:extLst>
              <a:ext uri="{FF2B5EF4-FFF2-40B4-BE49-F238E27FC236}">
                <a16:creationId xmlns:a16="http://schemas.microsoft.com/office/drawing/2014/main" id="{2676E81D-3F8F-4481-B32A-C06B8A9FDE7B}"/>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29" name="Grafik 28">
            <a:extLst>
              <a:ext uri="{FF2B5EF4-FFF2-40B4-BE49-F238E27FC236}">
                <a16:creationId xmlns:a16="http://schemas.microsoft.com/office/drawing/2014/main" id="{81D5F758-829D-4918-978C-B707CB7854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130262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el und Inhal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
        <p:nvSpPr>
          <p:cNvPr id="7" name="Hintergrund grau">
            <a:extLst>
              <a:ext uri="{FF2B5EF4-FFF2-40B4-BE49-F238E27FC236}">
                <a16:creationId xmlns:a16="http://schemas.microsoft.com/office/drawing/2014/main" id="{F7ED61BC-46F6-4FAC-BE92-CB903FD37F28}"/>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8" name="TextBox 5">
            <a:extLst>
              <a:ext uri="{FF2B5EF4-FFF2-40B4-BE49-F238E27FC236}">
                <a16:creationId xmlns:a16="http://schemas.microsoft.com/office/drawing/2014/main" id="{370D1C6F-ADEA-426C-8037-DA5277290447}"/>
              </a:ext>
            </a:extLst>
          </p:cNvPr>
          <p:cNvSpPr txBox="1"/>
          <p:nvPr/>
        </p:nvSpPr>
        <p:spPr>
          <a:xfrm>
            <a:off x="1440001" y="1898478"/>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01</a:t>
            </a:r>
          </a:p>
        </p:txBody>
      </p:sp>
      <p:sp>
        <p:nvSpPr>
          <p:cNvPr id="9" name="AutoShape 15">
            <a:extLst>
              <a:ext uri="{FF2B5EF4-FFF2-40B4-BE49-F238E27FC236}">
                <a16:creationId xmlns:a16="http://schemas.microsoft.com/office/drawing/2014/main" id="{9077C80C-8D3F-41A0-81F9-70C54B90E4B8}"/>
              </a:ext>
            </a:extLst>
          </p:cNvPr>
          <p:cNvSpPr/>
          <p:nvPr/>
        </p:nvSpPr>
        <p:spPr>
          <a:xfrm>
            <a:off x="1440001" y="1890000"/>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3" name="AutoShape 16">
            <a:extLst>
              <a:ext uri="{FF2B5EF4-FFF2-40B4-BE49-F238E27FC236}">
                <a16:creationId xmlns:a16="http://schemas.microsoft.com/office/drawing/2014/main" id="{BB351266-4E8D-4CAB-A756-CBAD79FF1EB6}"/>
              </a:ext>
            </a:extLst>
          </p:cNvPr>
          <p:cNvSpPr/>
          <p:nvPr/>
        </p:nvSpPr>
        <p:spPr>
          <a:xfrm>
            <a:off x="1440001" y="2809508"/>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4" name="AutoShape 17">
            <a:extLst>
              <a:ext uri="{FF2B5EF4-FFF2-40B4-BE49-F238E27FC236}">
                <a16:creationId xmlns:a16="http://schemas.microsoft.com/office/drawing/2014/main" id="{D50BB6F9-3EDF-4A50-814D-60AD7103D212}"/>
              </a:ext>
            </a:extLst>
          </p:cNvPr>
          <p:cNvSpPr/>
          <p:nvPr/>
        </p:nvSpPr>
        <p:spPr>
          <a:xfrm>
            <a:off x="1440001" y="3729015"/>
            <a:ext cx="4320000" cy="0"/>
          </a:xfrm>
          <a:prstGeom prst="line">
            <a:avLst/>
          </a:prstGeom>
          <a:ln w="6350" cap="rnd">
            <a:solidFill>
              <a:schemeClr val="bg1"/>
            </a:solidFill>
            <a:prstDash val="solid"/>
            <a:headEnd type="none" w="sm" len="sm"/>
            <a:tailEnd type="none" w="sm" len="sm"/>
          </a:ln>
        </p:spPr>
      </p:sp>
      <p:sp>
        <p:nvSpPr>
          <p:cNvPr id="15" name="TextBox 5">
            <a:extLst>
              <a:ext uri="{FF2B5EF4-FFF2-40B4-BE49-F238E27FC236}">
                <a16:creationId xmlns:a16="http://schemas.microsoft.com/office/drawing/2014/main" id="{1959AE01-86BF-4960-B30A-75B4894FD4AE}"/>
              </a:ext>
            </a:extLst>
          </p:cNvPr>
          <p:cNvSpPr txBox="1"/>
          <p:nvPr/>
        </p:nvSpPr>
        <p:spPr>
          <a:xfrm>
            <a:off x="1440001" y="2831569"/>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02</a:t>
            </a:r>
          </a:p>
        </p:txBody>
      </p:sp>
      <p:sp>
        <p:nvSpPr>
          <p:cNvPr id="16" name="TextBox 5">
            <a:extLst>
              <a:ext uri="{FF2B5EF4-FFF2-40B4-BE49-F238E27FC236}">
                <a16:creationId xmlns:a16="http://schemas.microsoft.com/office/drawing/2014/main" id="{9A1A2E3B-1CF2-490E-8A31-98335981FF66}"/>
              </a:ext>
            </a:extLst>
          </p:cNvPr>
          <p:cNvSpPr txBox="1"/>
          <p:nvPr/>
        </p:nvSpPr>
        <p:spPr>
          <a:xfrm>
            <a:off x="1440001" y="3744922"/>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03</a:t>
            </a:r>
          </a:p>
        </p:txBody>
      </p:sp>
      <p:sp>
        <p:nvSpPr>
          <p:cNvPr id="18" name="AutoShape 15">
            <a:extLst>
              <a:ext uri="{FF2B5EF4-FFF2-40B4-BE49-F238E27FC236}">
                <a16:creationId xmlns:a16="http://schemas.microsoft.com/office/drawing/2014/main" id="{5843FA86-76A8-4878-9908-FE8367952B30}"/>
              </a:ext>
            </a:extLst>
          </p:cNvPr>
          <p:cNvSpPr/>
          <p:nvPr/>
        </p:nvSpPr>
        <p:spPr>
          <a:xfrm>
            <a:off x="1440000" y="4648521"/>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22" name="Textplatzhalter 5">
            <a:extLst>
              <a:ext uri="{FF2B5EF4-FFF2-40B4-BE49-F238E27FC236}">
                <a16:creationId xmlns:a16="http://schemas.microsoft.com/office/drawing/2014/main" id="{16E8136B-208B-4B66-926F-9499D91B7945}"/>
              </a:ext>
            </a:extLst>
          </p:cNvPr>
          <p:cNvSpPr>
            <a:spLocks noGrp="1"/>
          </p:cNvSpPr>
          <p:nvPr>
            <p:ph type="body" sz="quarter" idx="14" hasCustomPrompt="1"/>
          </p:nvPr>
        </p:nvSpPr>
        <p:spPr>
          <a:xfrm>
            <a:off x="1980000" y="1897200"/>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1</a:t>
            </a:r>
          </a:p>
        </p:txBody>
      </p:sp>
      <p:sp>
        <p:nvSpPr>
          <p:cNvPr id="23" name="Textplatzhalter 5">
            <a:extLst>
              <a:ext uri="{FF2B5EF4-FFF2-40B4-BE49-F238E27FC236}">
                <a16:creationId xmlns:a16="http://schemas.microsoft.com/office/drawing/2014/main" id="{CD2D05DC-09CB-4E48-8257-4E955E10A91A}"/>
              </a:ext>
            </a:extLst>
          </p:cNvPr>
          <p:cNvSpPr>
            <a:spLocks noGrp="1"/>
          </p:cNvSpPr>
          <p:nvPr>
            <p:ph type="body" sz="quarter" idx="15" hasCustomPrompt="1"/>
          </p:nvPr>
        </p:nvSpPr>
        <p:spPr>
          <a:xfrm>
            <a:off x="1980000" y="2831569"/>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2: Zweizeilige Kapitelüberschriften sind möglich</a:t>
            </a:r>
          </a:p>
        </p:txBody>
      </p:sp>
      <p:sp>
        <p:nvSpPr>
          <p:cNvPr id="24" name="Textplatzhalter 5">
            <a:extLst>
              <a:ext uri="{FF2B5EF4-FFF2-40B4-BE49-F238E27FC236}">
                <a16:creationId xmlns:a16="http://schemas.microsoft.com/office/drawing/2014/main" id="{2053EA5D-65AE-4056-B70C-68A632C92B0E}"/>
              </a:ext>
            </a:extLst>
          </p:cNvPr>
          <p:cNvSpPr>
            <a:spLocks noGrp="1"/>
          </p:cNvSpPr>
          <p:nvPr>
            <p:ph type="body" sz="quarter" idx="16" hasCustomPrompt="1"/>
          </p:nvPr>
        </p:nvSpPr>
        <p:spPr>
          <a:xfrm>
            <a:off x="1980000" y="3744922"/>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3</a:t>
            </a:r>
          </a:p>
        </p:txBody>
      </p:sp>
      <p:sp>
        <p:nvSpPr>
          <p:cNvPr id="26" name="TextBox 5">
            <a:extLst>
              <a:ext uri="{FF2B5EF4-FFF2-40B4-BE49-F238E27FC236}">
                <a16:creationId xmlns:a16="http://schemas.microsoft.com/office/drawing/2014/main" id="{A30730AF-A0BB-42D4-A52D-A6D5271FB12A}"/>
              </a:ext>
            </a:extLst>
          </p:cNvPr>
          <p:cNvSpPr txBox="1"/>
          <p:nvPr/>
        </p:nvSpPr>
        <p:spPr>
          <a:xfrm>
            <a:off x="6566149" y="1852153"/>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04</a:t>
            </a:r>
          </a:p>
        </p:txBody>
      </p:sp>
      <p:sp>
        <p:nvSpPr>
          <p:cNvPr id="28" name="AutoShape 15">
            <a:extLst>
              <a:ext uri="{FF2B5EF4-FFF2-40B4-BE49-F238E27FC236}">
                <a16:creationId xmlns:a16="http://schemas.microsoft.com/office/drawing/2014/main" id="{BAD660EC-D0E3-4E30-9034-2F57A2D14B63}"/>
              </a:ext>
            </a:extLst>
          </p:cNvPr>
          <p:cNvSpPr/>
          <p:nvPr/>
        </p:nvSpPr>
        <p:spPr>
          <a:xfrm>
            <a:off x="6566149" y="1843675"/>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29" name="AutoShape 16">
            <a:extLst>
              <a:ext uri="{FF2B5EF4-FFF2-40B4-BE49-F238E27FC236}">
                <a16:creationId xmlns:a16="http://schemas.microsoft.com/office/drawing/2014/main" id="{183099D3-1C92-4259-B36F-539D17E0540E}"/>
              </a:ext>
            </a:extLst>
          </p:cNvPr>
          <p:cNvSpPr/>
          <p:nvPr/>
        </p:nvSpPr>
        <p:spPr>
          <a:xfrm>
            <a:off x="6566149" y="2763183"/>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30" name="AutoShape 17">
            <a:extLst>
              <a:ext uri="{FF2B5EF4-FFF2-40B4-BE49-F238E27FC236}">
                <a16:creationId xmlns:a16="http://schemas.microsoft.com/office/drawing/2014/main" id="{2208EEC6-4BD8-432F-93AA-8247E126C5BC}"/>
              </a:ext>
            </a:extLst>
          </p:cNvPr>
          <p:cNvSpPr/>
          <p:nvPr/>
        </p:nvSpPr>
        <p:spPr>
          <a:xfrm>
            <a:off x="6566149" y="3682690"/>
            <a:ext cx="4320000" cy="0"/>
          </a:xfrm>
          <a:prstGeom prst="line">
            <a:avLst/>
          </a:prstGeom>
          <a:ln w="6350" cap="rnd">
            <a:solidFill>
              <a:schemeClr val="bg1"/>
            </a:solidFill>
            <a:prstDash val="solid"/>
            <a:headEnd type="none" w="sm" len="sm"/>
            <a:tailEnd type="none" w="sm" len="sm"/>
          </a:ln>
        </p:spPr>
      </p:sp>
      <p:sp>
        <p:nvSpPr>
          <p:cNvPr id="31" name="TextBox 5">
            <a:extLst>
              <a:ext uri="{FF2B5EF4-FFF2-40B4-BE49-F238E27FC236}">
                <a16:creationId xmlns:a16="http://schemas.microsoft.com/office/drawing/2014/main" id="{581E119E-2815-4338-9690-6DF95406D1C0}"/>
              </a:ext>
            </a:extLst>
          </p:cNvPr>
          <p:cNvSpPr txBox="1"/>
          <p:nvPr/>
        </p:nvSpPr>
        <p:spPr>
          <a:xfrm>
            <a:off x="6566149" y="2785244"/>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05</a:t>
            </a:r>
          </a:p>
        </p:txBody>
      </p:sp>
      <p:sp>
        <p:nvSpPr>
          <p:cNvPr id="32" name="TextBox 5">
            <a:extLst>
              <a:ext uri="{FF2B5EF4-FFF2-40B4-BE49-F238E27FC236}">
                <a16:creationId xmlns:a16="http://schemas.microsoft.com/office/drawing/2014/main" id="{BBDF7EE4-EAAE-4737-B8AE-7BBF6287816A}"/>
              </a:ext>
            </a:extLst>
          </p:cNvPr>
          <p:cNvSpPr txBox="1"/>
          <p:nvPr/>
        </p:nvSpPr>
        <p:spPr>
          <a:xfrm>
            <a:off x="6566149" y="3698597"/>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06</a:t>
            </a:r>
          </a:p>
        </p:txBody>
      </p:sp>
      <p:sp>
        <p:nvSpPr>
          <p:cNvPr id="34" name="AutoShape 15">
            <a:extLst>
              <a:ext uri="{FF2B5EF4-FFF2-40B4-BE49-F238E27FC236}">
                <a16:creationId xmlns:a16="http://schemas.microsoft.com/office/drawing/2014/main" id="{E5BC446A-6A7D-4CCC-B733-077459D76FB8}"/>
              </a:ext>
            </a:extLst>
          </p:cNvPr>
          <p:cNvSpPr/>
          <p:nvPr/>
        </p:nvSpPr>
        <p:spPr>
          <a:xfrm>
            <a:off x="6566148" y="4602196"/>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36" name="Textplatzhalter 5">
            <a:extLst>
              <a:ext uri="{FF2B5EF4-FFF2-40B4-BE49-F238E27FC236}">
                <a16:creationId xmlns:a16="http://schemas.microsoft.com/office/drawing/2014/main" id="{9C5399F7-11EB-44C2-9BBC-E1C1DB902667}"/>
              </a:ext>
            </a:extLst>
          </p:cNvPr>
          <p:cNvSpPr>
            <a:spLocks noGrp="1"/>
          </p:cNvSpPr>
          <p:nvPr>
            <p:ph type="body" sz="quarter" idx="18" hasCustomPrompt="1"/>
          </p:nvPr>
        </p:nvSpPr>
        <p:spPr>
          <a:xfrm>
            <a:off x="7106148" y="1850875"/>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Über Folienmasteransicht können die Kapitelpunkte gelöscht oder erweitert werden. </a:t>
            </a:r>
          </a:p>
        </p:txBody>
      </p:sp>
      <p:sp>
        <p:nvSpPr>
          <p:cNvPr id="37" name="Textplatzhalter 5">
            <a:extLst>
              <a:ext uri="{FF2B5EF4-FFF2-40B4-BE49-F238E27FC236}">
                <a16:creationId xmlns:a16="http://schemas.microsoft.com/office/drawing/2014/main" id="{AE2DA181-A6EB-45B3-9A6D-AC3ECC35D6D4}"/>
              </a:ext>
            </a:extLst>
          </p:cNvPr>
          <p:cNvSpPr>
            <a:spLocks noGrp="1"/>
          </p:cNvSpPr>
          <p:nvPr>
            <p:ph type="body" sz="quarter" idx="19" hasCustomPrompt="1"/>
          </p:nvPr>
        </p:nvSpPr>
        <p:spPr>
          <a:xfrm>
            <a:off x="7106148" y="2785244"/>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6</a:t>
            </a:r>
          </a:p>
        </p:txBody>
      </p:sp>
      <p:sp>
        <p:nvSpPr>
          <p:cNvPr id="38" name="Textplatzhalter 5">
            <a:extLst>
              <a:ext uri="{FF2B5EF4-FFF2-40B4-BE49-F238E27FC236}">
                <a16:creationId xmlns:a16="http://schemas.microsoft.com/office/drawing/2014/main" id="{6A2B64C0-DF6E-443A-848A-B158D87470F1}"/>
              </a:ext>
            </a:extLst>
          </p:cNvPr>
          <p:cNvSpPr>
            <a:spLocks noGrp="1"/>
          </p:cNvSpPr>
          <p:nvPr>
            <p:ph type="body" sz="quarter" idx="20" hasCustomPrompt="1"/>
          </p:nvPr>
        </p:nvSpPr>
        <p:spPr>
          <a:xfrm>
            <a:off x="7106148" y="3698597"/>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7</a:t>
            </a:r>
          </a:p>
        </p:txBody>
      </p:sp>
      <p:sp>
        <p:nvSpPr>
          <p:cNvPr id="39" name="TextBox 5">
            <a:extLst>
              <a:ext uri="{FF2B5EF4-FFF2-40B4-BE49-F238E27FC236}">
                <a16:creationId xmlns:a16="http://schemas.microsoft.com/office/drawing/2014/main" id="{60F9636D-FAAE-4BB0-A18D-CFA5528D6BF1}"/>
              </a:ext>
            </a:extLst>
          </p:cNvPr>
          <p:cNvSpPr txBox="1"/>
          <p:nvPr/>
        </p:nvSpPr>
        <p:spPr>
          <a:xfrm>
            <a:off x="1440000" y="1241916"/>
            <a:ext cx="1799770" cy="234936"/>
          </a:xfrm>
          <a:prstGeom prst="rect">
            <a:avLst/>
          </a:prstGeom>
        </p:spPr>
        <p:txBody>
          <a:bodyPr wrap="square" lIns="0" tIns="0" rIns="0" bIns="0" rtlCol="0" anchor="t" anchorCtr="0">
            <a:spAutoFit/>
          </a:bodyPr>
          <a:lstStyle/>
          <a:p>
            <a:pPr algn="l">
              <a:lnSpc>
                <a:spcPts val="2000"/>
              </a:lnSpc>
              <a:spcBef>
                <a:spcPct val="0"/>
              </a:spcBef>
            </a:pPr>
            <a:r>
              <a:rPr lang="en-US" sz="1600" b="1" dirty="0">
                <a:solidFill>
                  <a:schemeClr val="bg1"/>
                </a:solidFill>
                <a:latin typeface="+mn-lt"/>
              </a:rPr>
              <a:t>AGENDA</a:t>
            </a:r>
          </a:p>
        </p:txBody>
      </p:sp>
      <p:cxnSp>
        <p:nvCxnSpPr>
          <p:cNvPr id="42" name="Gerade Verbindung 13">
            <a:extLst>
              <a:ext uri="{FF2B5EF4-FFF2-40B4-BE49-F238E27FC236}">
                <a16:creationId xmlns:a16="http://schemas.microsoft.com/office/drawing/2014/main" id="{E9491F02-6F72-4D85-A1D9-17B260457B8B}"/>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35" name="Grafik 34">
            <a:extLst>
              <a:ext uri="{FF2B5EF4-FFF2-40B4-BE49-F238E27FC236}">
                <a16:creationId xmlns:a16="http://schemas.microsoft.com/office/drawing/2014/main" id="{37EF077B-95CB-4F6E-A1EE-99CBCA8EC2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68453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el und Inhal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
        <p:nvSpPr>
          <p:cNvPr id="7" name="Hintergrund grau">
            <a:extLst>
              <a:ext uri="{FF2B5EF4-FFF2-40B4-BE49-F238E27FC236}">
                <a16:creationId xmlns:a16="http://schemas.microsoft.com/office/drawing/2014/main" id="{F7ED61BC-46F6-4FAC-BE92-CB903FD37F28}"/>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8" name="TextBox 5">
            <a:extLst>
              <a:ext uri="{FF2B5EF4-FFF2-40B4-BE49-F238E27FC236}">
                <a16:creationId xmlns:a16="http://schemas.microsoft.com/office/drawing/2014/main" id="{370D1C6F-ADEA-426C-8037-DA5277290447}"/>
              </a:ext>
            </a:extLst>
          </p:cNvPr>
          <p:cNvSpPr txBox="1"/>
          <p:nvPr/>
        </p:nvSpPr>
        <p:spPr>
          <a:xfrm>
            <a:off x="1440001" y="1898478"/>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01</a:t>
            </a:r>
          </a:p>
        </p:txBody>
      </p:sp>
      <p:sp>
        <p:nvSpPr>
          <p:cNvPr id="9" name="AutoShape 15">
            <a:extLst>
              <a:ext uri="{FF2B5EF4-FFF2-40B4-BE49-F238E27FC236}">
                <a16:creationId xmlns:a16="http://schemas.microsoft.com/office/drawing/2014/main" id="{9077C80C-8D3F-41A0-81F9-70C54B90E4B8}"/>
              </a:ext>
            </a:extLst>
          </p:cNvPr>
          <p:cNvSpPr/>
          <p:nvPr/>
        </p:nvSpPr>
        <p:spPr>
          <a:xfrm>
            <a:off x="1440001" y="1890000"/>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3" name="AutoShape 16">
            <a:extLst>
              <a:ext uri="{FF2B5EF4-FFF2-40B4-BE49-F238E27FC236}">
                <a16:creationId xmlns:a16="http://schemas.microsoft.com/office/drawing/2014/main" id="{BB351266-4E8D-4CAB-A756-CBAD79FF1EB6}"/>
              </a:ext>
            </a:extLst>
          </p:cNvPr>
          <p:cNvSpPr/>
          <p:nvPr/>
        </p:nvSpPr>
        <p:spPr>
          <a:xfrm>
            <a:off x="1440001" y="2809508"/>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14" name="AutoShape 17">
            <a:extLst>
              <a:ext uri="{FF2B5EF4-FFF2-40B4-BE49-F238E27FC236}">
                <a16:creationId xmlns:a16="http://schemas.microsoft.com/office/drawing/2014/main" id="{D50BB6F9-3EDF-4A50-814D-60AD7103D212}"/>
              </a:ext>
            </a:extLst>
          </p:cNvPr>
          <p:cNvSpPr/>
          <p:nvPr/>
        </p:nvSpPr>
        <p:spPr>
          <a:xfrm>
            <a:off x="1440001" y="3729015"/>
            <a:ext cx="4320000" cy="0"/>
          </a:xfrm>
          <a:prstGeom prst="line">
            <a:avLst/>
          </a:prstGeom>
          <a:ln w="6350" cap="rnd">
            <a:solidFill>
              <a:schemeClr val="bg1"/>
            </a:solidFill>
            <a:prstDash val="solid"/>
            <a:headEnd type="none" w="sm" len="sm"/>
            <a:tailEnd type="none" w="sm" len="sm"/>
          </a:ln>
        </p:spPr>
      </p:sp>
      <p:sp>
        <p:nvSpPr>
          <p:cNvPr id="15" name="TextBox 5">
            <a:extLst>
              <a:ext uri="{FF2B5EF4-FFF2-40B4-BE49-F238E27FC236}">
                <a16:creationId xmlns:a16="http://schemas.microsoft.com/office/drawing/2014/main" id="{1959AE01-86BF-4960-B30A-75B4894FD4AE}"/>
              </a:ext>
            </a:extLst>
          </p:cNvPr>
          <p:cNvSpPr txBox="1"/>
          <p:nvPr/>
        </p:nvSpPr>
        <p:spPr>
          <a:xfrm>
            <a:off x="1440001" y="2831569"/>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02</a:t>
            </a:r>
          </a:p>
        </p:txBody>
      </p:sp>
      <p:sp>
        <p:nvSpPr>
          <p:cNvPr id="16" name="TextBox 5">
            <a:extLst>
              <a:ext uri="{FF2B5EF4-FFF2-40B4-BE49-F238E27FC236}">
                <a16:creationId xmlns:a16="http://schemas.microsoft.com/office/drawing/2014/main" id="{9A1A2E3B-1CF2-490E-8A31-98335981FF66}"/>
              </a:ext>
            </a:extLst>
          </p:cNvPr>
          <p:cNvSpPr txBox="1"/>
          <p:nvPr/>
        </p:nvSpPr>
        <p:spPr>
          <a:xfrm>
            <a:off x="1440001" y="3744922"/>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03</a:t>
            </a:r>
          </a:p>
        </p:txBody>
      </p:sp>
      <p:sp>
        <p:nvSpPr>
          <p:cNvPr id="17" name="TextBox 5">
            <a:extLst>
              <a:ext uri="{FF2B5EF4-FFF2-40B4-BE49-F238E27FC236}">
                <a16:creationId xmlns:a16="http://schemas.microsoft.com/office/drawing/2014/main" id="{5C6ADBE9-C057-4D40-BF55-34987FDB7552}"/>
              </a:ext>
            </a:extLst>
          </p:cNvPr>
          <p:cNvSpPr txBox="1"/>
          <p:nvPr/>
        </p:nvSpPr>
        <p:spPr>
          <a:xfrm>
            <a:off x="1440001" y="4658275"/>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04</a:t>
            </a:r>
          </a:p>
        </p:txBody>
      </p:sp>
      <p:sp>
        <p:nvSpPr>
          <p:cNvPr id="18" name="AutoShape 15">
            <a:extLst>
              <a:ext uri="{FF2B5EF4-FFF2-40B4-BE49-F238E27FC236}">
                <a16:creationId xmlns:a16="http://schemas.microsoft.com/office/drawing/2014/main" id="{5843FA86-76A8-4878-9908-FE8367952B30}"/>
              </a:ext>
            </a:extLst>
          </p:cNvPr>
          <p:cNvSpPr/>
          <p:nvPr/>
        </p:nvSpPr>
        <p:spPr>
          <a:xfrm>
            <a:off x="1440000" y="4648521"/>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19" name="AutoShape 16">
            <a:extLst>
              <a:ext uri="{FF2B5EF4-FFF2-40B4-BE49-F238E27FC236}">
                <a16:creationId xmlns:a16="http://schemas.microsoft.com/office/drawing/2014/main" id="{6B24BC73-38F7-4250-83AE-ED659112BF99}"/>
              </a:ext>
            </a:extLst>
          </p:cNvPr>
          <p:cNvSpPr/>
          <p:nvPr/>
        </p:nvSpPr>
        <p:spPr>
          <a:xfrm flipV="1">
            <a:off x="1440001" y="5558277"/>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22" name="Textplatzhalter 5">
            <a:extLst>
              <a:ext uri="{FF2B5EF4-FFF2-40B4-BE49-F238E27FC236}">
                <a16:creationId xmlns:a16="http://schemas.microsoft.com/office/drawing/2014/main" id="{16E8136B-208B-4B66-926F-9499D91B7945}"/>
              </a:ext>
            </a:extLst>
          </p:cNvPr>
          <p:cNvSpPr>
            <a:spLocks noGrp="1"/>
          </p:cNvSpPr>
          <p:nvPr>
            <p:ph type="body" sz="quarter" idx="14" hasCustomPrompt="1"/>
          </p:nvPr>
        </p:nvSpPr>
        <p:spPr>
          <a:xfrm>
            <a:off x="1980000" y="1897200"/>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1</a:t>
            </a:r>
          </a:p>
        </p:txBody>
      </p:sp>
      <p:sp>
        <p:nvSpPr>
          <p:cNvPr id="23" name="Textplatzhalter 5">
            <a:extLst>
              <a:ext uri="{FF2B5EF4-FFF2-40B4-BE49-F238E27FC236}">
                <a16:creationId xmlns:a16="http://schemas.microsoft.com/office/drawing/2014/main" id="{CD2D05DC-09CB-4E48-8257-4E955E10A91A}"/>
              </a:ext>
            </a:extLst>
          </p:cNvPr>
          <p:cNvSpPr>
            <a:spLocks noGrp="1"/>
          </p:cNvSpPr>
          <p:nvPr>
            <p:ph type="body" sz="quarter" idx="15" hasCustomPrompt="1"/>
          </p:nvPr>
        </p:nvSpPr>
        <p:spPr>
          <a:xfrm>
            <a:off x="1980000" y="2831569"/>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2: Zweizeilige Kapitelüberschriften sind möglich</a:t>
            </a:r>
          </a:p>
        </p:txBody>
      </p:sp>
      <p:sp>
        <p:nvSpPr>
          <p:cNvPr id="24" name="Textplatzhalter 5">
            <a:extLst>
              <a:ext uri="{FF2B5EF4-FFF2-40B4-BE49-F238E27FC236}">
                <a16:creationId xmlns:a16="http://schemas.microsoft.com/office/drawing/2014/main" id="{2053EA5D-65AE-4056-B70C-68A632C92B0E}"/>
              </a:ext>
            </a:extLst>
          </p:cNvPr>
          <p:cNvSpPr>
            <a:spLocks noGrp="1"/>
          </p:cNvSpPr>
          <p:nvPr>
            <p:ph type="body" sz="quarter" idx="16" hasCustomPrompt="1"/>
          </p:nvPr>
        </p:nvSpPr>
        <p:spPr>
          <a:xfrm>
            <a:off x="1980000" y="3744922"/>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3</a:t>
            </a:r>
          </a:p>
        </p:txBody>
      </p:sp>
      <p:sp>
        <p:nvSpPr>
          <p:cNvPr id="25" name="Textplatzhalter 5">
            <a:extLst>
              <a:ext uri="{FF2B5EF4-FFF2-40B4-BE49-F238E27FC236}">
                <a16:creationId xmlns:a16="http://schemas.microsoft.com/office/drawing/2014/main" id="{97385D0C-1869-4C5C-96E9-17EFE3EE6C26}"/>
              </a:ext>
            </a:extLst>
          </p:cNvPr>
          <p:cNvSpPr>
            <a:spLocks noGrp="1"/>
          </p:cNvSpPr>
          <p:nvPr>
            <p:ph type="body" sz="quarter" idx="17" hasCustomPrompt="1"/>
          </p:nvPr>
        </p:nvSpPr>
        <p:spPr>
          <a:xfrm>
            <a:off x="1980000" y="4658275"/>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Über Folienmasteransicht können die Kapitelpunkte gelöscht oder erweitert werden. </a:t>
            </a:r>
          </a:p>
        </p:txBody>
      </p:sp>
      <p:sp>
        <p:nvSpPr>
          <p:cNvPr id="26" name="TextBox 5">
            <a:extLst>
              <a:ext uri="{FF2B5EF4-FFF2-40B4-BE49-F238E27FC236}">
                <a16:creationId xmlns:a16="http://schemas.microsoft.com/office/drawing/2014/main" id="{A30730AF-A0BB-42D4-A52D-A6D5271FB12A}"/>
              </a:ext>
            </a:extLst>
          </p:cNvPr>
          <p:cNvSpPr txBox="1"/>
          <p:nvPr/>
        </p:nvSpPr>
        <p:spPr>
          <a:xfrm>
            <a:off x="6566149" y="1852153"/>
            <a:ext cx="360000" cy="9000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05</a:t>
            </a:r>
          </a:p>
        </p:txBody>
      </p:sp>
      <p:sp>
        <p:nvSpPr>
          <p:cNvPr id="28" name="AutoShape 15">
            <a:extLst>
              <a:ext uri="{FF2B5EF4-FFF2-40B4-BE49-F238E27FC236}">
                <a16:creationId xmlns:a16="http://schemas.microsoft.com/office/drawing/2014/main" id="{BAD660EC-D0E3-4E30-9034-2F57A2D14B63}"/>
              </a:ext>
            </a:extLst>
          </p:cNvPr>
          <p:cNvSpPr/>
          <p:nvPr/>
        </p:nvSpPr>
        <p:spPr>
          <a:xfrm>
            <a:off x="6566149" y="1843675"/>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29" name="AutoShape 16">
            <a:extLst>
              <a:ext uri="{FF2B5EF4-FFF2-40B4-BE49-F238E27FC236}">
                <a16:creationId xmlns:a16="http://schemas.microsoft.com/office/drawing/2014/main" id="{183099D3-1C92-4259-B36F-539D17E0540E}"/>
              </a:ext>
            </a:extLst>
          </p:cNvPr>
          <p:cNvSpPr/>
          <p:nvPr/>
        </p:nvSpPr>
        <p:spPr>
          <a:xfrm>
            <a:off x="6566149" y="2763183"/>
            <a:ext cx="4320000" cy="0"/>
          </a:xfrm>
          <a:prstGeom prst="line">
            <a:avLst/>
          </a:prstGeom>
          <a:ln w="6350" cap="rnd">
            <a:solidFill>
              <a:schemeClr val="bg1"/>
            </a:solidFill>
            <a:prstDash val="solid"/>
            <a:headEnd type="none" w="sm" len="sm"/>
            <a:tailEnd type="none" w="sm" len="sm"/>
          </a:ln>
        </p:spPr>
        <p:txBody>
          <a:bodyPr/>
          <a:lstStyle/>
          <a:p>
            <a:endParaRPr lang="de-DE" dirty="0"/>
          </a:p>
        </p:txBody>
      </p:sp>
      <p:sp>
        <p:nvSpPr>
          <p:cNvPr id="30" name="AutoShape 17">
            <a:extLst>
              <a:ext uri="{FF2B5EF4-FFF2-40B4-BE49-F238E27FC236}">
                <a16:creationId xmlns:a16="http://schemas.microsoft.com/office/drawing/2014/main" id="{2208EEC6-4BD8-432F-93AA-8247E126C5BC}"/>
              </a:ext>
            </a:extLst>
          </p:cNvPr>
          <p:cNvSpPr/>
          <p:nvPr/>
        </p:nvSpPr>
        <p:spPr>
          <a:xfrm>
            <a:off x="6566149" y="3682690"/>
            <a:ext cx="4320000" cy="0"/>
          </a:xfrm>
          <a:prstGeom prst="line">
            <a:avLst/>
          </a:prstGeom>
          <a:ln w="6350" cap="rnd">
            <a:solidFill>
              <a:schemeClr val="bg1"/>
            </a:solidFill>
            <a:prstDash val="solid"/>
            <a:headEnd type="none" w="sm" len="sm"/>
            <a:tailEnd type="none" w="sm" len="sm"/>
          </a:ln>
        </p:spPr>
      </p:sp>
      <p:sp>
        <p:nvSpPr>
          <p:cNvPr id="31" name="TextBox 5">
            <a:extLst>
              <a:ext uri="{FF2B5EF4-FFF2-40B4-BE49-F238E27FC236}">
                <a16:creationId xmlns:a16="http://schemas.microsoft.com/office/drawing/2014/main" id="{581E119E-2815-4338-9690-6DF95406D1C0}"/>
              </a:ext>
            </a:extLst>
          </p:cNvPr>
          <p:cNvSpPr txBox="1"/>
          <p:nvPr/>
        </p:nvSpPr>
        <p:spPr>
          <a:xfrm>
            <a:off x="6566149" y="2785244"/>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06</a:t>
            </a:r>
          </a:p>
        </p:txBody>
      </p:sp>
      <p:sp>
        <p:nvSpPr>
          <p:cNvPr id="32" name="TextBox 5">
            <a:extLst>
              <a:ext uri="{FF2B5EF4-FFF2-40B4-BE49-F238E27FC236}">
                <a16:creationId xmlns:a16="http://schemas.microsoft.com/office/drawing/2014/main" id="{BBDF7EE4-EAAE-4737-B8AE-7BBF6287816A}"/>
              </a:ext>
            </a:extLst>
          </p:cNvPr>
          <p:cNvSpPr txBox="1"/>
          <p:nvPr/>
        </p:nvSpPr>
        <p:spPr>
          <a:xfrm>
            <a:off x="6566149" y="3698597"/>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07</a:t>
            </a:r>
          </a:p>
        </p:txBody>
      </p:sp>
      <p:sp>
        <p:nvSpPr>
          <p:cNvPr id="33" name="TextBox 5">
            <a:extLst>
              <a:ext uri="{FF2B5EF4-FFF2-40B4-BE49-F238E27FC236}">
                <a16:creationId xmlns:a16="http://schemas.microsoft.com/office/drawing/2014/main" id="{06877621-1268-4434-AA7B-76FFE84FDA83}"/>
              </a:ext>
            </a:extLst>
          </p:cNvPr>
          <p:cNvSpPr txBox="1"/>
          <p:nvPr/>
        </p:nvSpPr>
        <p:spPr>
          <a:xfrm>
            <a:off x="6566149" y="4611950"/>
            <a:ext cx="360000" cy="903600"/>
          </a:xfrm>
          <a:prstGeom prst="rect">
            <a:avLst/>
          </a:prstGeom>
        </p:spPr>
        <p:txBody>
          <a:bodyPr wrap="square" lIns="0" tIns="0" rIns="0" bIns="0" rtlCol="0" anchor="ctr" anchorCtr="0">
            <a:noAutofit/>
          </a:bodyPr>
          <a:lstStyle/>
          <a:p>
            <a:pPr algn="l">
              <a:lnSpc>
                <a:spcPts val="2000"/>
              </a:lnSpc>
              <a:spcBef>
                <a:spcPct val="0"/>
              </a:spcBef>
            </a:pPr>
            <a:r>
              <a:rPr lang="en-US" sz="1400" b="1" dirty="0">
                <a:solidFill>
                  <a:schemeClr val="accent1"/>
                </a:solidFill>
                <a:latin typeface="+mn-lt"/>
              </a:rPr>
              <a:t>08</a:t>
            </a:r>
          </a:p>
        </p:txBody>
      </p:sp>
      <p:sp>
        <p:nvSpPr>
          <p:cNvPr id="34" name="AutoShape 15">
            <a:extLst>
              <a:ext uri="{FF2B5EF4-FFF2-40B4-BE49-F238E27FC236}">
                <a16:creationId xmlns:a16="http://schemas.microsoft.com/office/drawing/2014/main" id="{E5BC446A-6A7D-4CCC-B733-077459D76FB8}"/>
              </a:ext>
            </a:extLst>
          </p:cNvPr>
          <p:cNvSpPr/>
          <p:nvPr/>
        </p:nvSpPr>
        <p:spPr>
          <a:xfrm>
            <a:off x="6566148" y="4602196"/>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35" name="AutoShape 16">
            <a:extLst>
              <a:ext uri="{FF2B5EF4-FFF2-40B4-BE49-F238E27FC236}">
                <a16:creationId xmlns:a16="http://schemas.microsoft.com/office/drawing/2014/main" id="{59E9B96A-E4AC-4856-8E24-81389A1D5855}"/>
              </a:ext>
            </a:extLst>
          </p:cNvPr>
          <p:cNvSpPr/>
          <p:nvPr/>
        </p:nvSpPr>
        <p:spPr>
          <a:xfrm flipV="1">
            <a:off x="6566149" y="5511952"/>
            <a:ext cx="4320000" cy="9753"/>
          </a:xfrm>
          <a:prstGeom prst="line">
            <a:avLst/>
          </a:prstGeom>
          <a:ln w="6350" cap="rnd">
            <a:solidFill>
              <a:schemeClr val="bg1"/>
            </a:solidFill>
            <a:prstDash val="solid"/>
            <a:headEnd type="none" w="sm" len="sm"/>
            <a:tailEnd type="none" w="sm" len="sm"/>
          </a:ln>
        </p:spPr>
        <p:txBody>
          <a:bodyPr/>
          <a:lstStyle/>
          <a:p>
            <a:endParaRPr lang="de-DE" dirty="0"/>
          </a:p>
        </p:txBody>
      </p:sp>
      <p:sp>
        <p:nvSpPr>
          <p:cNvPr id="36" name="Textplatzhalter 5">
            <a:extLst>
              <a:ext uri="{FF2B5EF4-FFF2-40B4-BE49-F238E27FC236}">
                <a16:creationId xmlns:a16="http://schemas.microsoft.com/office/drawing/2014/main" id="{9C5399F7-11EB-44C2-9BBC-E1C1DB902667}"/>
              </a:ext>
            </a:extLst>
          </p:cNvPr>
          <p:cNvSpPr>
            <a:spLocks noGrp="1"/>
          </p:cNvSpPr>
          <p:nvPr>
            <p:ph type="body" sz="quarter" idx="18" hasCustomPrompt="1"/>
          </p:nvPr>
        </p:nvSpPr>
        <p:spPr>
          <a:xfrm>
            <a:off x="7106148" y="1850875"/>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5</a:t>
            </a:r>
          </a:p>
        </p:txBody>
      </p:sp>
      <p:sp>
        <p:nvSpPr>
          <p:cNvPr id="37" name="Textplatzhalter 5">
            <a:extLst>
              <a:ext uri="{FF2B5EF4-FFF2-40B4-BE49-F238E27FC236}">
                <a16:creationId xmlns:a16="http://schemas.microsoft.com/office/drawing/2014/main" id="{AE2DA181-A6EB-45B3-9A6D-AC3ECC35D6D4}"/>
              </a:ext>
            </a:extLst>
          </p:cNvPr>
          <p:cNvSpPr>
            <a:spLocks noGrp="1"/>
          </p:cNvSpPr>
          <p:nvPr>
            <p:ph type="body" sz="quarter" idx="19" hasCustomPrompt="1"/>
          </p:nvPr>
        </p:nvSpPr>
        <p:spPr>
          <a:xfrm>
            <a:off x="7106148" y="2785244"/>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6</a:t>
            </a:r>
          </a:p>
        </p:txBody>
      </p:sp>
      <p:sp>
        <p:nvSpPr>
          <p:cNvPr id="38" name="Textplatzhalter 5">
            <a:extLst>
              <a:ext uri="{FF2B5EF4-FFF2-40B4-BE49-F238E27FC236}">
                <a16:creationId xmlns:a16="http://schemas.microsoft.com/office/drawing/2014/main" id="{6A2B64C0-DF6E-443A-848A-B158D87470F1}"/>
              </a:ext>
            </a:extLst>
          </p:cNvPr>
          <p:cNvSpPr>
            <a:spLocks noGrp="1"/>
          </p:cNvSpPr>
          <p:nvPr>
            <p:ph type="body" sz="quarter" idx="20" hasCustomPrompt="1"/>
          </p:nvPr>
        </p:nvSpPr>
        <p:spPr>
          <a:xfrm>
            <a:off x="7106148" y="3698597"/>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7</a:t>
            </a:r>
          </a:p>
        </p:txBody>
      </p:sp>
      <p:sp>
        <p:nvSpPr>
          <p:cNvPr id="39" name="Textplatzhalter 5">
            <a:extLst>
              <a:ext uri="{FF2B5EF4-FFF2-40B4-BE49-F238E27FC236}">
                <a16:creationId xmlns:a16="http://schemas.microsoft.com/office/drawing/2014/main" id="{37291A37-E346-42E0-A3B5-F72E1E4033DF}"/>
              </a:ext>
            </a:extLst>
          </p:cNvPr>
          <p:cNvSpPr>
            <a:spLocks noGrp="1"/>
          </p:cNvSpPr>
          <p:nvPr>
            <p:ph type="body" sz="quarter" idx="21" hasCustomPrompt="1"/>
          </p:nvPr>
        </p:nvSpPr>
        <p:spPr>
          <a:xfrm>
            <a:off x="7106148" y="4611950"/>
            <a:ext cx="3600000" cy="900000"/>
          </a:xfrm>
          <a:prstGeom prst="rect">
            <a:avLst/>
          </a:prstGeom>
          <a:noFill/>
        </p:spPr>
        <p:txBody>
          <a:bodyPr wrap="square" anchor="ctr" anchorCtr="0">
            <a:noAutofit/>
          </a:bodyPr>
          <a:lstStyle>
            <a:lvl1pPr>
              <a:lnSpc>
                <a:spcPct val="100000"/>
              </a:lnSpc>
              <a:spcBef>
                <a:spcPts val="0"/>
              </a:spcBef>
              <a:defRPr sz="1400" b="0">
                <a:solidFill>
                  <a:schemeClr val="bg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Kapitel 8</a:t>
            </a:r>
          </a:p>
        </p:txBody>
      </p:sp>
      <p:sp>
        <p:nvSpPr>
          <p:cNvPr id="40" name="TextBox 5">
            <a:extLst>
              <a:ext uri="{FF2B5EF4-FFF2-40B4-BE49-F238E27FC236}">
                <a16:creationId xmlns:a16="http://schemas.microsoft.com/office/drawing/2014/main" id="{9F0C1414-78F0-4E60-B3A2-4C4A1FAB4DEB}"/>
              </a:ext>
            </a:extLst>
          </p:cNvPr>
          <p:cNvSpPr txBox="1"/>
          <p:nvPr/>
        </p:nvSpPr>
        <p:spPr>
          <a:xfrm>
            <a:off x="1440000" y="1241916"/>
            <a:ext cx="1799770" cy="234936"/>
          </a:xfrm>
          <a:prstGeom prst="rect">
            <a:avLst/>
          </a:prstGeom>
        </p:spPr>
        <p:txBody>
          <a:bodyPr wrap="square" lIns="0" tIns="0" rIns="0" bIns="0" rtlCol="0" anchor="t" anchorCtr="0">
            <a:spAutoFit/>
          </a:bodyPr>
          <a:lstStyle/>
          <a:p>
            <a:pPr algn="l">
              <a:lnSpc>
                <a:spcPts val="2000"/>
              </a:lnSpc>
              <a:spcBef>
                <a:spcPct val="0"/>
              </a:spcBef>
            </a:pPr>
            <a:r>
              <a:rPr lang="en-US" sz="1600" b="1" dirty="0">
                <a:solidFill>
                  <a:schemeClr val="bg1"/>
                </a:solidFill>
                <a:latin typeface="+mn-lt"/>
              </a:rPr>
              <a:t>AGENDA</a:t>
            </a:r>
          </a:p>
        </p:txBody>
      </p:sp>
      <p:cxnSp>
        <p:nvCxnSpPr>
          <p:cNvPr id="45" name="Gerade Verbindung 13">
            <a:extLst>
              <a:ext uri="{FF2B5EF4-FFF2-40B4-BE49-F238E27FC236}">
                <a16:creationId xmlns:a16="http://schemas.microsoft.com/office/drawing/2014/main" id="{4DAF1219-C21E-4121-8B88-17868B4E31CC}"/>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41" name="Grafik 40">
            <a:extLst>
              <a:ext uri="{FF2B5EF4-FFF2-40B4-BE49-F238E27FC236}">
                <a16:creationId xmlns:a16="http://schemas.microsoft.com/office/drawing/2014/main" id="{D1A90E19-9D69-4398-B993-F549C64FDE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201843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bschnitts-&#10;überschrift">
    <p:spTree>
      <p:nvGrpSpPr>
        <p:cNvPr id="1" name=""/>
        <p:cNvGrpSpPr/>
        <p:nvPr/>
      </p:nvGrpSpPr>
      <p:grpSpPr>
        <a:xfrm>
          <a:off x="0" y="0"/>
          <a:ext cx="0" cy="0"/>
          <a:chOff x="0" y="0"/>
          <a:chExt cx="0" cy="0"/>
        </a:xfrm>
      </p:grpSpPr>
      <p:sp>
        <p:nvSpPr>
          <p:cNvPr id="10" name="Datumsplatzhalter 9"/>
          <p:cNvSpPr>
            <a:spLocks noGrp="1"/>
          </p:cNvSpPr>
          <p:nvPr>
            <p:ph type="dt" sz="half" idx="10"/>
          </p:nvPr>
        </p:nvSpPr>
        <p:spPr/>
        <p:txBody>
          <a:bodyPr/>
          <a:lstStyle/>
          <a:p>
            <a:endParaRPr lang="de-DE"/>
          </a:p>
        </p:txBody>
      </p:sp>
      <p:sp>
        <p:nvSpPr>
          <p:cNvPr id="11" name="Fußzeilenplatzhalter 10"/>
          <p:cNvSpPr>
            <a:spLocks noGrp="1"/>
          </p:cNvSpPr>
          <p:nvPr>
            <p:ph type="ftr" sz="quarter" idx="11"/>
          </p:nvPr>
        </p:nvSpPr>
        <p:spPr/>
        <p:txBody>
          <a:bodyPr/>
          <a:lstStyle/>
          <a:p>
            <a:r>
              <a:rPr lang="de-DE"/>
              <a:t>Anleitung zur Registrierung in SAP Ariba für Lieferanten</a:t>
            </a:r>
            <a:endParaRPr lang="de-DE" dirty="0"/>
          </a:p>
        </p:txBody>
      </p:sp>
      <p:sp>
        <p:nvSpPr>
          <p:cNvPr id="12" name="Foliennummernplatzhalter 11"/>
          <p:cNvSpPr>
            <a:spLocks noGrp="1"/>
          </p:cNvSpPr>
          <p:nvPr>
            <p:ph type="sldNum" sz="quarter" idx="12"/>
          </p:nvPr>
        </p:nvSpPr>
        <p:spPr/>
        <p:txBody>
          <a:bodyPr/>
          <a:lstStyle/>
          <a:p>
            <a:fld id="{20DCF9E9-5269-43D5-931C-BE7600162F34}" type="slidenum">
              <a:rPr lang="de-DE" smtClean="0"/>
              <a:t>‹Nr.›</a:t>
            </a:fld>
            <a:endParaRPr lang="de-DE"/>
          </a:p>
        </p:txBody>
      </p:sp>
      <p:sp>
        <p:nvSpPr>
          <p:cNvPr id="7" name="Hintergrund grau">
            <a:extLst>
              <a:ext uri="{FF2B5EF4-FFF2-40B4-BE49-F238E27FC236}">
                <a16:creationId xmlns:a16="http://schemas.microsoft.com/office/drawing/2014/main" id="{2DD6768D-18EA-4114-AC69-0071E95C860E}"/>
              </a:ext>
            </a:extLst>
          </p:cNvPr>
          <p:cNvSpPr/>
          <p:nvPr/>
        </p:nvSpPr>
        <p:spPr>
          <a:xfrm>
            <a:off x="0" y="720000"/>
            <a:ext cx="12192000" cy="6138000"/>
          </a:xfrm>
          <a:prstGeom prst="rect">
            <a:avLst/>
          </a:prstGeom>
          <a:solidFill>
            <a:srgbClr val="383C3D"/>
          </a:solidFill>
          <a:ln>
            <a:noFill/>
          </a:ln>
          <a:effectLst>
            <a:softEdge rad="0"/>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de-DE" sz="1800" b="0" i="0" dirty="0">
                <a:solidFill>
                  <a:srgbClr val="262600"/>
                </a:solidFill>
                <a:latin typeface="Verdana" panose="020B0604030504040204" pitchFamily="34" charset="0"/>
              </a:rPr>
              <a:t> </a:t>
            </a:r>
          </a:p>
        </p:txBody>
      </p:sp>
      <p:sp>
        <p:nvSpPr>
          <p:cNvPr id="8" name="Textplatzhalter 8">
            <a:extLst>
              <a:ext uri="{FF2B5EF4-FFF2-40B4-BE49-F238E27FC236}">
                <a16:creationId xmlns:a16="http://schemas.microsoft.com/office/drawing/2014/main" id="{54E3D67C-2161-48DD-BA3F-6BD6EF519B76}"/>
              </a:ext>
            </a:extLst>
          </p:cNvPr>
          <p:cNvSpPr>
            <a:spLocks noGrp="1"/>
          </p:cNvSpPr>
          <p:nvPr>
            <p:ph type="body" sz="quarter" idx="14" hasCustomPrompt="1"/>
          </p:nvPr>
        </p:nvSpPr>
        <p:spPr>
          <a:xfrm>
            <a:off x="1440000" y="2304001"/>
            <a:ext cx="4313100" cy="861774"/>
          </a:xfrm>
          <a:prstGeom prst="rect">
            <a:avLst/>
          </a:prstGeom>
        </p:spPr>
        <p:txBody>
          <a:bodyPr wrap="square" lIns="0" tIns="0" rIns="0" bIns="0" anchor="t" anchorCtr="0">
            <a:spAutoFit/>
          </a:bodyPr>
          <a:lstStyle>
            <a:lvl1pPr marL="0" indent="0">
              <a:lnSpc>
                <a:spcPct val="100000"/>
              </a:lnSpc>
              <a:spcBef>
                <a:spcPts val="0"/>
              </a:spcBef>
              <a:buNone/>
              <a:defRPr sz="2800">
                <a:solidFill>
                  <a:schemeClr val="bg1"/>
                </a:solidFill>
              </a:defRPr>
            </a:lvl1pPr>
            <a:lvl2pPr marL="0">
              <a:defRPr/>
            </a:lvl2pPr>
          </a:lstStyle>
          <a:p>
            <a:pPr lvl="0"/>
            <a:r>
              <a:rPr lang="de-DE" dirty="0"/>
              <a:t>Zwischenfolie Headline</a:t>
            </a:r>
          </a:p>
          <a:p>
            <a:pPr lvl="0"/>
            <a:endParaRPr lang="de-DE" dirty="0"/>
          </a:p>
        </p:txBody>
      </p:sp>
      <p:sp>
        <p:nvSpPr>
          <p:cNvPr id="9" name="Bildplatzhalter 5">
            <a:extLst>
              <a:ext uri="{FF2B5EF4-FFF2-40B4-BE49-F238E27FC236}">
                <a16:creationId xmlns:a16="http://schemas.microsoft.com/office/drawing/2014/main" id="{2B5673EE-CA97-4C8F-884D-7D43D697DA8A}"/>
              </a:ext>
            </a:extLst>
          </p:cNvPr>
          <p:cNvSpPr>
            <a:spLocks noGrp="1"/>
          </p:cNvSpPr>
          <p:nvPr>
            <p:ph type="pic" sz="quarter" idx="18"/>
          </p:nvPr>
        </p:nvSpPr>
        <p:spPr>
          <a:xfrm>
            <a:off x="6383338" y="1440000"/>
            <a:ext cx="5808662" cy="4529000"/>
          </a:xfrm>
          <a:prstGeom prst="rect">
            <a:avLst/>
          </a:prstGeom>
        </p:spPr>
        <p:txBody>
          <a:bodyPr/>
          <a:lstStyle/>
          <a:p>
            <a:r>
              <a:rPr lang="de-DE"/>
              <a:t>Bild durch Klicken auf Symbol hinzufügen</a:t>
            </a:r>
            <a:endParaRPr lang="de-DE" dirty="0"/>
          </a:p>
        </p:txBody>
      </p:sp>
      <p:sp>
        <p:nvSpPr>
          <p:cNvPr id="13" name="Textplatzhalter 5">
            <a:extLst>
              <a:ext uri="{FF2B5EF4-FFF2-40B4-BE49-F238E27FC236}">
                <a16:creationId xmlns:a16="http://schemas.microsoft.com/office/drawing/2014/main" id="{622630AC-4DA9-44FE-97F2-327B58D507D5}"/>
              </a:ext>
            </a:extLst>
          </p:cNvPr>
          <p:cNvSpPr>
            <a:spLocks noGrp="1"/>
          </p:cNvSpPr>
          <p:nvPr>
            <p:ph type="body" sz="quarter" idx="13" hasCustomPrompt="1"/>
          </p:nvPr>
        </p:nvSpPr>
        <p:spPr>
          <a:xfrm>
            <a:off x="1440000" y="1763999"/>
            <a:ext cx="3240000" cy="430887"/>
          </a:xfrm>
          <a:prstGeom prst="rect">
            <a:avLst/>
          </a:prstGeom>
          <a:noFill/>
        </p:spPr>
        <p:txBody>
          <a:bodyPr wrap="square" anchor="t" anchorCtr="0">
            <a:spAutoFit/>
          </a:bodyPr>
          <a:lstStyle>
            <a:lvl1pPr>
              <a:lnSpc>
                <a:spcPct val="100000"/>
              </a:lnSpc>
              <a:spcBef>
                <a:spcPts val="0"/>
              </a:spcBef>
              <a:defRPr sz="28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de-DE" dirty="0"/>
              <a:t>O1 </a:t>
            </a:r>
          </a:p>
        </p:txBody>
      </p:sp>
      <p:cxnSp>
        <p:nvCxnSpPr>
          <p:cNvPr id="18" name="Gerade Verbindung 13">
            <a:extLst>
              <a:ext uri="{FF2B5EF4-FFF2-40B4-BE49-F238E27FC236}">
                <a16:creationId xmlns:a16="http://schemas.microsoft.com/office/drawing/2014/main" id="{AEFDCB0E-F007-44CA-958C-522659A02568}"/>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4" name="Grafik 13">
            <a:extLst>
              <a:ext uri="{FF2B5EF4-FFF2-40B4-BE49-F238E27FC236}">
                <a16:creationId xmlns:a16="http://schemas.microsoft.com/office/drawing/2014/main" id="{D88EECEA-4BFE-4E61-87AA-373F5EB021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417787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in Inhalt">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7560000" cy="648000"/>
          </a:xfrm>
        </p:spPr>
        <p:txBody>
          <a:bodyPr>
            <a:noAutofit/>
          </a:bodyPr>
          <a:lstStyle/>
          <a:p>
            <a:r>
              <a:rPr lang="de-DE"/>
              <a:t>Mastertitelformat bearbeiten</a:t>
            </a:r>
            <a:endParaRPr lang="de-DE" dirty="0"/>
          </a:p>
        </p:txBody>
      </p:sp>
      <p:sp>
        <p:nvSpPr>
          <p:cNvPr id="3" name="Inhaltsplatzhalter 2"/>
          <p:cNvSpPr>
            <a:spLocks noGrp="1"/>
          </p:cNvSpPr>
          <p:nvPr>
            <p:ph sz="half" idx="1"/>
          </p:nvPr>
        </p:nvSpPr>
        <p:spPr>
          <a:xfrm>
            <a:off x="720000" y="1440000"/>
            <a:ext cx="9300300" cy="4680000"/>
          </a:xfrm>
        </p:spPr>
        <p:txBody>
          <a:bodyPr>
            <a:noAutofit/>
          </a:bodyPr>
          <a:lstStyle>
            <a:lvl2pPr marL="127000" indent="-127000">
              <a:buFont typeface="Arial" panose="020B0604020202020204" pitchFamily="34" charset="0"/>
              <a:buChar char="•"/>
              <a:defRPr/>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p:cNvSpPr>
            <a:spLocks noGrp="1"/>
          </p:cNvSpPr>
          <p:nvPr>
            <p:ph type="dt" sz="half" idx="10"/>
          </p:nvPr>
        </p:nvSpPr>
        <p:spPr/>
        <p:txBody>
          <a:bodyPr/>
          <a:lstStyle/>
          <a:p>
            <a:endParaRPr lang="de-DE"/>
          </a:p>
        </p:txBody>
      </p:sp>
      <p:sp>
        <p:nvSpPr>
          <p:cNvPr id="12" name="Fußzeilenplatzhalter 11"/>
          <p:cNvSpPr>
            <a:spLocks noGrp="1"/>
          </p:cNvSpPr>
          <p:nvPr>
            <p:ph type="ftr" sz="quarter" idx="11"/>
          </p:nvPr>
        </p:nvSpPr>
        <p:spPr/>
        <p:txBody>
          <a:bodyPr/>
          <a:lstStyle/>
          <a:p>
            <a:r>
              <a:rPr lang="de-DE"/>
              <a:t>Anleitung zur Registrierung in SAP Ariba für Lieferanten</a:t>
            </a:r>
            <a:endParaRPr lang="de-DE" dirty="0"/>
          </a:p>
        </p:txBody>
      </p:sp>
      <p:sp>
        <p:nvSpPr>
          <p:cNvPr id="13" name="Foliennummernplatzhalter 12"/>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136048343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20000" y="295200"/>
            <a:ext cx="7560000" cy="648000"/>
          </a:xfrm>
        </p:spPr>
        <p:txBody>
          <a:bodyPr>
            <a:noAutofit/>
          </a:bodyPr>
          <a:lstStyle/>
          <a:p>
            <a:r>
              <a:rPr lang="de-DE"/>
              <a:t>Mastertitelformat bearbeiten</a:t>
            </a:r>
            <a:endParaRPr lang="de-DE" dirty="0"/>
          </a:p>
        </p:txBody>
      </p:sp>
      <p:sp>
        <p:nvSpPr>
          <p:cNvPr id="3" name="Inhaltsplatzhalter 2"/>
          <p:cNvSpPr>
            <a:spLocks noGrp="1"/>
          </p:cNvSpPr>
          <p:nvPr>
            <p:ph sz="half" idx="1"/>
          </p:nvPr>
        </p:nvSpPr>
        <p:spPr>
          <a:xfrm>
            <a:off x="720000" y="1440000"/>
            <a:ext cx="5148000" cy="468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323275" y="1440000"/>
            <a:ext cx="5148000" cy="4680000"/>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Datumsplatzhalter 10"/>
          <p:cNvSpPr>
            <a:spLocks noGrp="1"/>
          </p:cNvSpPr>
          <p:nvPr>
            <p:ph type="dt" sz="half" idx="10"/>
          </p:nvPr>
        </p:nvSpPr>
        <p:spPr/>
        <p:txBody>
          <a:bodyPr/>
          <a:lstStyle/>
          <a:p>
            <a:endParaRPr lang="de-DE"/>
          </a:p>
        </p:txBody>
      </p:sp>
      <p:sp>
        <p:nvSpPr>
          <p:cNvPr id="12" name="Fußzeilenplatzhalter 11"/>
          <p:cNvSpPr>
            <a:spLocks noGrp="1"/>
          </p:cNvSpPr>
          <p:nvPr>
            <p:ph type="ftr" sz="quarter" idx="11"/>
          </p:nvPr>
        </p:nvSpPr>
        <p:spPr/>
        <p:txBody>
          <a:bodyPr/>
          <a:lstStyle/>
          <a:p>
            <a:r>
              <a:rPr lang="de-DE"/>
              <a:t>Anleitung zur Registrierung in SAP Ariba für Lieferanten</a:t>
            </a:r>
            <a:endParaRPr lang="de-DE" dirty="0"/>
          </a:p>
        </p:txBody>
      </p:sp>
      <p:sp>
        <p:nvSpPr>
          <p:cNvPr id="13" name="Foliennummernplatzhalter 12"/>
          <p:cNvSpPr>
            <a:spLocks noGrp="1"/>
          </p:cNvSpPr>
          <p:nvPr>
            <p:ph type="sldNum" sz="quarter" idx="12"/>
          </p:nvPr>
        </p:nvSpPr>
        <p:spPr/>
        <p:txBody>
          <a:bodyPr/>
          <a:lstStyle/>
          <a:p>
            <a:fld id="{20DCF9E9-5269-43D5-931C-BE7600162F34}" type="slidenum">
              <a:rPr lang="de-DE" smtClean="0"/>
              <a:t>‹Nr.›</a:t>
            </a:fld>
            <a:endParaRPr lang="de-DE"/>
          </a:p>
        </p:txBody>
      </p:sp>
    </p:spTree>
    <p:extLst>
      <p:ext uri="{BB962C8B-B14F-4D97-AF65-F5344CB8AC3E}">
        <p14:creationId xmlns:p14="http://schemas.microsoft.com/office/powerpoint/2010/main" val="118012103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5F24CFD-001D-4CCF-BE5A-94A539F84A1D}"/>
              </a:ext>
            </a:extLst>
          </p:cNvPr>
          <p:cNvSpPr/>
          <p:nvPr/>
        </p:nvSpPr>
        <p:spPr>
          <a:xfrm>
            <a:off x="0" y="6330040"/>
            <a:ext cx="12192000" cy="540000"/>
          </a:xfrm>
          <a:prstGeom prst="rect">
            <a:avLst/>
          </a:prstGeom>
          <a:solidFill>
            <a:srgbClr val="3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b="0" i="0" dirty="0">
              <a:latin typeface="Verdana" panose="020B0604030504040204" pitchFamily="34" charset="0"/>
            </a:endParaRPr>
          </a:p>
        </p:txBody>
      </p:sp>
      <p:sp>
        <p:nvSpPr>
          <p:cNvPr id="2" name="Titelplatzhalter 1"/>
          <p:cNvSpPr>
            <a:spLocks noGrp="1" noChangeAspect="1"/>
          </p:cNvSpPr>
          <p:nvPr>
            <p:ph type="title"/>
          </p:nvPr>
        </p:nvSpPr>
        <p:spPr>
          <a:xfrm>
            <a:off x="719999" y="295200"/>
            <a:ext cx="9296249" cy="648000"/>
          </a:xfrm>
          <a:prstGeom prst="rect">
            <a:avLst/>
          </a:prstGeom>
        </p:spPr>
        <p:txBody>
          <a:bodyPr vert="horz" lIns="0" tIns="0" rIns="0" bIns="0" rtlCol="0" anchor="b" anchorCtr="0">
            <a:noAutofit/>
          </a:bodyPr>
          <a:lstStyle/>
          <a:p>
            <a:r>
              <a:rPr lang="de-DE" dirty="0"/>
              <a:t>Titelmasterformat durch Klicken bearbeiten</a:t>
            </a:r>
          </a:p>
        </p:txBody>
      </p:sp>
      <p:sp>
        <p:nvSpPr>
          <p:cNvPr id="3" name="Textplatzhalter 2"/>
          <p:cNvSpPr>
            <a:spLocks noGrp="1" noChangeAspect="1"/>
          </p:cNvSpPr>
          <p:nvPr>
            <p:ph type="body" idx="1"/>
          </p:nvPr>
        </p:nvSpPr>
        <p:spPr>
          <a:xfrm>
            <a:off x="720000" y="1440000"/>
            <a:ext cx="9296249" cy="4680000"/>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20000" y="6554444"/>
            <a:ext cx="648000" cy="180000"/>
          </a:xfrm>
          <a:prstGeom prst="rect">
            <a:avLst/>
          </a:prstGeom>
        </p:spPr>
        <p:txBody>
          <a:bodyPr vert="horz" lIns="0" tIns="0" rIns="0" bIns="0" rtlCol="0" anchor="t" anchorCtr="0"/>
          <a:lstStyle>
            <a:lvl1pPr algn="l">
              <a:defRPr sz="650">
                <a:solidFill>
                  <a:schemeClr val="bg1"/>
                </a:solidFill>
              </a:defRPr>
            </a:lvl1pPr>
          </a:lstStyle>
          <a:p>
            <a:endParaRPr lang="de-DE"/>
          </a:p>
        </p:txBody>
      </p:sp>
      <p:sp>
        <p:nvSpPr>
          <p:cNvPr id="5" name="Fußzeilenplatzhalter 4"/>
          <p:cNvSpPr>
            <a:spLocks noGrp="1"/>
          </p:cNvSpPr>
          <p:nvPr>
            <p:ph type="ftr" sz="quarter" idx="3"/>
          </p:nvPr>
        </p:nvSpPr>
        <p:spPr>
          <a:xfrm>
            <a:off x="1440000" y="6554444"/>
            <a:ext cx="4680000" cy="180000"/>
          </a:xfrm>
          <a:prstGeom prst="rect">
            <a:avLst/>
          </a:prstGeom>
        </p:spPr>
        <p:txBody>
          <a:bodyPr vert="horz" lIns="0" tIns="0" rIns="91440" bIns="0" rtlCol="0" anchor="t" anchorCtr="0"/>
          <a:lstStyle>
            <a:lvl1pPr algn="l">
              <a:defRPr sz="650">
                <a:solidFill>
                  <a:schemeClr val="bg1"/>
                </a:solidFill>
              </a:defRPr>
            </a:lvl1pPr>
          </a:lstStyle>
          <a:p>
            <a:r>
              <a:rPr lang="de-DE"/>
              <a:t>Anleitung zur Registrierung in SAP Ariba für Lieferanten</a:t>
            </a:r>
            <a:endParaRPr lang="de-DE" dirty="0"/>
          </a:p>
        </p:txBody>
      </p:sp>
      <p:sp>
        <p:nvSpPr>
          <p:cNvPr id="6" name="Foliennummernplatzhalter 5"/>
          <p:cNvSpPr>
            <a:spLocks noGrp="1"/>
          </p:cNvSpPr>
          <p:nvPr>
            <p:ph type="sldNum" sz="quarter" idx="4"/>
          </p:nvPr>
        </p:nvSpPr>
        <p:spPr>
          <a:xfrm>
            <a:off x="252000" y="6554444"/>
            <a:ext cx="360000" cy="180000"/>
          </a:xfrm>
          <a:prstGeom prst="rect">
            <a:avLst/>
          </a:prstGeom>
        </p:spPr>
        <p:txBody>
          <a:bodyPr vert="horz" lIns="0" tIns="0" rIns="0" bIns="0" rtlCol="0" anchor="t" anchorCtr="0"/>
          <a:lstStyle>
            <a:lvl1pPr algn="l">
              <a:defRPr sz="650">
                <a:solidFill>
                  <a:schemeClr val="bg1"/>
                </a:solidFill>
              </a:defRPr>
            </a:lvl1pPr>
          </a:lstStyle>
          <a:p>
            <a:fld id="{20DCF9E9-5269-43D5-931C-BE7600162F34}" type="slidenum">
              <a:rPr lang="de-DE" smtClean="0"/>
              <a:t>‹Nr.›</a:t>
            </a:fld>
            <a:endParaRPr lang="de-DE"/>
          </a:p>
        </p:txBody>
      </p:sp>
      <p:cxnSp>
        <p:nvCxnSpPr>
          <p:cNvPr id="12" name="Linie Headline">
            <a:extLst>
              <a:ext uri="{FF2B5EF4-FFF2-40B4-BE49-F238E27FC236}">
                <a16:creationId xmlns:a16="http://schemas.microsoft.com/office/drawing/2014/main" id="{92F472DF-DAAA-48F0-8CFE-DF9EB4B717BD}"/>
              </a:ext>
            </a:extLst>
          </p:cNvPr>
          <p:cNvCxnSpPr>
            <a:cxnSpLocks/>
          </p:cNvCxnSpPr>
          <p:nvPr/>
        </p:nvCxnSpPr>
        <p:spPr>
          <a:xfrm>
            <a:off x="720000" y="988560"/>
            <a:ext cx="10764000" cy="0"/>
          </a:xfrm>
          <a:prstGeom prst="line">
            <a:avLst/>
          </a:prstGeom>
          <a:ln w="12700">
            <a:solidFill>
              <a:srgbClr val="383C3D"/>
            </a:solidFill>
          </a:ln>
          <a:effectLst/>
        </p:spPr>
        <p:style>
          <a:lnRef idx="1">
            <a:schemeClr val="accent1"/>
          </a:lnRef>
          <a:fillRef idx="0">
            <a:schemeClr val="accent1"/>
          </a:fillRef>
          <a:effectRef idx="0">
            <a:schemeClr val="accent1"/>
          </a:effectRef>
          <a:fontRef idx="minor">
            <a:schemeClr val="tx1"/>
          </a:fontRef>
        </p:style>
      </p:cxnSp>
      <p:cxnSp>
        <p:nvCxnSpPr>
          <p:cNvPr id="13" name="Gerade Verbindung 13">
            <a:extLst>
              <a:ext uri="{FF2B5EF4-FFF2-40B4-BE49-F238E27FC236}">
                <a16:creationId xmlns:a16="http://schemas.microsoft.com/office/drawing/2014/main" id="{6861AC13-AD56-4E04-B7A7-9793A0A70631}"/>
              </a:ext>
            </a:extLst>
          </p:cNvPr>
          <p:cNvCxnSpPr>
            <a:cxnSpLocks/>
          </p:cNvCxnSpPr>
          <p:nvPr/>
        </p:nvCxnSpPr>
        <p:spPr>
          <a:xfrm>
            <a:off x="10016248" y="6456040"/>
            <a:ext cx="0" cy="288000"/>
          </a:xfrm>
          <a:prstGeom prst="line">
            <a:avLst/>
          </a:prstGeom>
          <a:ln w="9525">
            <a:solidFill>
              <a:schemeClr val="accent6"/>
            </a:solidFill>
          </a:ln>
        </p:spPr>
        <p:style>
          <a:lnRef idx="2">
            <a:schemeClr val="accent1"/>
          </a:lnRef>
          <a:fillRef idx="0">
            <a:schemeClr val="accent1"/>
          </a:fillRef>
          <a:effectRef idx="1">
            <a:schemeClr val="accent1"/>
          </a:effectRef>
          <a:fontRef idx="minor">
            <a:schemeClr val="tx1"/>
          </a:fontRef>
        </p:style>
      </p:cxnSp>
      <p:pic>
        <p:nvPicPr>
          <p:cNvPr id="11" name="Grafik 10">
            <a:extLst>
              <a:ext uri="{FF2B5EF4-FFF2-40B4-BE49-F238E27FC236}">
                <a16:creationId xmlns:a16="http://schemas.microsoft.com/office/drawing/2014/main" id="{1E784D66-F503-4CBE-AFC4-8D8A5C7C2B85}"/>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0230992" y="6533096"/>
            <a:ext cx="1533525" cy="152400"/>
          </a:xfrm>
          <a:prstGeom prst="rect">
            <a:avLst/>
          </a:prstGeom>
        </p:spPr>
      </p:pic>
    </p:spTree>
    <p:extLst>
      <p:ext uri="{BB962C8B-B14F-4D97-AF65-F5344CB8AC3E}">
        <p14:creationId xmlns:p14="http://schemas.microsoft.com/office/powerpoint/2010/main" val="148742555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Lst>
  <p:hf hdr="0" dt="0"/>
  <p:txStyles>
    <p:titleStyle>
      <a:lvl1pPr algn="l" defTabSz="914400" rtl="0" eaLnBrk="1" latinLnBrk="0" hangingPunct="1">
        <a:lnSpc>
          <a:spcPct val="120000"/>
        </a:lnSpc>
        <a:spcBef>
          <a:spcPct val="0"/>
        </a:spcBef>
        <a:buNone/>
        <a:defRPr sz="1600" b="1"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spcAft>
          <a:spcPts val="400"/>
        </a:spcAft>
        <a:buFont typeface="Arial" panose="020B0604020202020204" pitchFamily="34" charset="0"/>
        <a:buNone/>
        <a:defRPr sz="1200" kern="1200">
          <a:solidFill>
            <a:schemeClr val="tx1"/>
          </a:solidFill>
          <a:latin typeface="+mn-lt"/>
          <a:ea typeface="+mn-ea"/>
          <a:cs typeface="+mn-cs"/>
        </a:defRPr>
      </a:lvl1pPr>
      <a:lvl2pPr marL="127000" indent="-127000" algn="l" defTabSz="914400" rtl="0" eaLnBrk="1" latinLnBrk="0" hangingPunct="1">
        <a:lnSpc>
          <a:spcPct val="120000"/>
        </a:lnSpc>
        <a:spcBef>
          <a:spcPts val="0"/>
        </a:spcBef>
        <a:spcAft>
          <a:spcPts val="400"/>
        </a:spcAft>
        <a:buFont typeface="Arial" panose="020B0604020202020204" pitchFamily="34" charset="0"/>
        <a:buChar char="•"/>
        <a:defRPr sz="1000" kern="1200">
          <a:solidFill>
            <a:schemeClr val="tx1"/>
          </a:solidFill>
          <a:latin typeface="+mn-lt"/>
          <a:ea typeface="+mn-ea"/>
          <a:cs typeface="+mn-cs"/>
        </a:defRPr>
      </a:lvl2pPr>
      <a:lvl3pPr marL="504825" indent="-144463" algn="l" defTabSz="914400" rtl="0" eaLnBrk="1" latinLnBrk="0" hangingPunct="1">
        <a:lnSpc>
          <a:spcPct val="120000"/>
        </a:lnSpc>
        <a:spcBef>
          <a:spcPts val="0"/>
        </a:spcBef>
        <a:spcAft>
          <a:spcPts val="400"/>
        </a:spcAft>
        <a:buFont typeface="Arial" panose="020B0604020202020204" pitchFamily="34" charset="0"/>
        <a:buChar char="•"/>
        <a:defRPr sz="1000" kern="1200">
          <a:solidFill>
            <a:schemeClr val="tx1"/>
          </a:solidFill>
          <a:latin typeface="+mn-lt"/>
          <a:ea typeface="+mn-ea"/>
          <a:cs typeface="+mn-cs"/>
        </a:defRPr>
      </a:lvl3pPr>
      <a:lvl4pPr marL="860425" indent="-144463" algn="l" defTabSz="914400" rtl="0" eaLnBrk="1" latinLnBrk="0" hangingPunct="1">
        <a:lnSpc>
          <a:spcPct val="120000"/>
        </a:lnSpc>
        <a:spcBef>
          <a:spcPts val="0"/>
        </a:spcBef>
        <a:spcAft>
          <a:spcPts val="400"/>
        </a:spcAft>
        <a:buFont typeface="Arial" panose="020B0604020202020204" pitchFamily="34" charset="0"/>
        <a:buChar char="•"/>
        <a:defRPr sz="900" kern="1200">
          <a:solidFill>
            <a:schemeClr val="tx1"/>
          </a:solidFill>
          <a:latin typeface="+mn-lt"/>
          <a:ea typeface="+mn-ea"/>
          <a:cs typeface="+mn-cs"/>
        </a:defRPr>
      </a:lvl4pPr>
      <a:lvl5pPr marL="1239838" indent="-163513" algn="l" defTabSz="914400" rtl="0" eaLnBrk="1" latinLnBrk="0" hangingPunct="1">
        <a:lnSpc>
          <a:spcPct val="120000"/>
        </a:lnSpc>
        <a:spcBef>
          <a:spcPts val="0"/>
        </a:spcBef>
        <a:spcAft>
          <a:spcPts val="400"/>
        </a:spcAft>
        <a:buFont typeface="Arial" panose="020B0604020202020204" pitchFamily="34" charset="0"/>
        <a:buChar char="•"/>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55">
          <p15:clr>
            <a:srgbClr val="F26B43"/>
          </p15:clr>
        </p15:guide>
        <p15:guide id="3" pos="910">
          <p15:clr>
            <a:srgbClr val="F26B43"/>
          </p15:clr>
        </p15:guide>
        <p15:guide id="4" pos="7226">
          <p15:clr>
            <a:srgbClr val="F26B43"/>
          </p15:clr>
        </p15:guide>
        <p15:guide id="5" pos="6768">
          <p15:clr>
            <a:srgbClr val="F26B43"/>
          </p15:clr>
        </p15:guide>
        <p15:guide id="6" pos="6312">
          <p15:clr>
            <a:srgbClr val="F26B43"/>
          </p15:clr>
        </p15:guide>
        <p15:guide id="7" orient="horz" pos="4183">
          <p15:clr>
            <a:srgbClr val="F26B43"/>
          </p15:clr>
        </p15:guide>
        <p15:guide id="8" orient="horz" pos="902">
          <p15:clr>
            <a:srgbClr val="F26B43"/>
          </p15:clr>
        </p15:guide>
        <p15:guide id="10" orient="horz" pos="1532">
          <p15:clr>
            <a:srgbClr val="F26B43"/>
          </p15:clr>
        </p15:guide>
        <p15:guide id="11" orient="horz" pos="38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s1-eu.ariba.com/Sourcing/Main/aw?awh=r&amp;awssk=7oPejv.D6mn.OdHp&amp;realm=TTS&amp;dard=1" TargetMode="External"/><Relationship Id="rId2" Type="http://schemas.openxmlformats.org/officeDocument/2006/relationships/hyperlink" Target="https://service.ariba.com/Supplier.aw/109567048/aw?awh=r&amp;awssk=Ouj6QKdj&amp;dard=1&amp;ancdc=2" TargetMode="Externa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de-DE" dirty="0"/>
              <a:t>Supplier </a:t>
            </a:r>
            <a:r>
              <a:rPr lang="de-DE" dirty="0" err="1"/>
              <a:t>registration</a:t>
            </a:r>
            <a:br>
              <a:rPr lang="de-DE" dirty="0"/>
            </a:br>
            <a:r>
              <a:rPr lang="de-DE" sz="2000" dirty="0" err="1"/>
              <a:t>Instructions</a:t>
            </a:r>
            <a:r>
              <a:rPr lang="de-DE" sz="2000" dirty="0"/>
              <a:t> </a:t>
            </a:r>
            <a:r>
              <a:rPr lang="de-DE" sz="2000" dirty="0" err="1"/>
              <a:t>for</a:t>
            </a:r>
            <a:r>
              <a:rPr lang="de-DE" sz="2000" dirty="0"/>
              <a:t> </a:t>
            </a:r>
            <a:r>
              <a:rPr lang="de-DE" sz="2000" dirty="0" err="1"/>
              <a:t>Ariba</a:t>
            </a:r>
            <a:r>
              <a:rPr lang="de-DE" sz="2000" dirty="0"/>
              <a:t> SLP</a:t>
            </a:r>
            <a:endParaRPr lang="de-DE" dirty="0"/>
          </a:p>
        </p:txBody>
      </p:sp>
    </p:spTree>
    <p:extLst>
      <p:ext uri="{BB962C8B-B14F-4D97-AF65-F5344CB8AC3E}">
        <p14:creationId xmlns:p14="http://schemas.microsoft.com/office/powerpoint/2010/main" val="3115087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en-US" b="0" dirty="0"/>
              <a:t>Login to the Ariba Network</a:t>
            </a:r>
            <a:endParaRPr lang="de-DE" b="0" dirty="0"/>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3815055" cy="4680000"/>
          </a:xfrm>
        </p:spPr>
        <p:txBody>
          <a:bodyPr/>
          <a:lstStyle/>
          <a:p>
            <a:r>
              <a:rPr lang="en-US" dirty="0"/>
              <a:t>If you do not have an account with Ariba Network yet, please click on "Register". Please refer to slides 4-6.</a:t>
            </a:r>
          </a:p>
          <a:p>
            <a:endParaRPr lang="en-US" dirty="0"/>
          </a:p>
          <a:p>
            <a:r>
              <a:rPr lang="en-US" dirty="0"/>
              <a:t>If you already have an Ariba account, follow the "Sign in" button. After logging in, please follow the slides below.</a:t>
            </a:r>
          </a:p>
          <a:p>
            <a:endParaRPr lang="en-US" dirty="0"/>
          </a:p>
          <a:p>
            <a:endParaRPr lang="de-DE" dirty="0"/>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10</a:t>
            </a:fld>
            <a:endParaRPr lang="de-DE"/>
          </a:p>
        </p:txBody>
      </p:sp>
      <p:pic>
        <p:nvPicPr>
          <p:cNvPr id="7" name="Grafik 6">
            <a:extLst>
              <a:ext uri="{FF2B5EF4-FFF2-40B4-BE49-F238E27FC236}">
                <a16:creationId xmlns:a16="http://schemas.microsoft.com/office/drawing/2014/main" id="{79CB744C-48E8-AF58-D6DA-5024C04B2BE5}"/>
              </a:ext>
            </a:extLst>
          </p:cNvPr>
          <p:cNvPicPr>
            <a:picLocks noChangeAspect="1"/>
          </p:cNvPicPr>
          <p:nvPr/>
        </p:nvPicPr>
        <p:blipFill>
          <a:blip r:embed="rId2"/>
          <a:stretch>
            <a:fillRect/>
          </a:stretch>
        </p:blipFill>
        <p:spPr>
          <a:xfrm>
            <a:off x="5006108" y="1444626"/>
            <a:ext cx="6465891" cy="3969211"/>
          </a:xfrm>
          <a:prstGeom prst="rect">
            <a:avLst/>
          </a:prstGeom>
        </p:spPr>
      </p:pic>
    </p:spTree>
    <p:extLst>
      <p:ext uri="{BB962C8B-B14F-4D97-AF65-F5344CB8AC3E}">
        <p14:creationId xmlns:p14="http://schemas.microsoft.com/office/powerpoint/2010/main" val="3146628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Fill out </a:t>
            </a:r>
            <a:r>
              <a:rPr lang="de-DE" b="0" dirty="0" err="1"/>
              <a:t>registration</a:t>
            </a:r>
            <a:r>
              <a:rPr lang="de-DE" b="0" dirty="0"/>
              <a:t> </a:t>
            </a:r>
            <a:r>
              <a:rPr lang="de-DE" b="0" dirty="0" err="1"/>
              <a:t>questionnaire</a:t>
            </a:r>
            <a:endParaRPr lang="de-DE" b="0" dirty="0"/>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3172438" cy="4680000"/>
          </a:xfrm>
        </p:spPr>
        <p:txBody>
          <a:bodyPr/>
          <a:lstStyle/>
          <a:p>
            <a:r>
              <a:rPr lang="en-US" dirty="0"/>
              <a:t>After you have created the account, you will be taken directly to our TTS </a:t>
            </a:r>
            <a:r>
              <a:rPr lang="en-US" dirty="0" err="1"/>
              <a:t>Tooltechnic</a:t>
            </a:r>
            <a:r>
              <a:rPr lang="en-US" dirty="0"/>
              <a:t> Systems specific registration questionnaire.</a:t>
            </a:r>
          </a:p>
          <a:p>
            <a:endParaRPr lang="en-US" dirty="0"/>
          </a:p>
          <a:p>
            <a:r>
              <a:rPr lang="en-US" dirty="0"/>
              <a:t>Please fill in the individual sections and follow the instructions provided. Afterwards, send the questionnaire back to us via "Submit complete answer".</a:t>
            </a:r>
          </a:p>
          <a:p>
            <a:endParaRPr lang="en-US" dirty="0"/>
          </a:p>
          <a:p>
            <a:r>
              <a:rPr lang="en-US" dirty="0"/>
              <a:t>You can save the current status at any time, export it and add to it later.</a:t>
            </a:r>
          </a:p>
        </p:txBody>
      </p:sp>
      <p:sp>
        <p:nvSpPr>
          <p:cNvPr id="6" name="Inhaltsplatzhalter 5">
            <a:extLst>
              <a:ext uri="{FF2B5EF4-FFF2-40B4-BE49-F238E27FC236}">
                <a16:creationId xmlns:a16="http://schemas.microsoft.com/office/drawing/2014/main" id="{D8F69AEE-B7CA-4F41-B532-907288A1BFE3}"/>
              </a:ext>
            </a:extLst>
          </p:cNvPr>
          <p:cNvSpPr>
            <a:spLocks noGrp="1"/>
          </p:cNvSpPr>
          <p:nvPr>
            <p:ph sz="half" idx="2"/>
          </p:nvPr>
        </p:nvSpPr>
        <p:spPr/>
        <p:txBody>
          <a:bodyPr/>
          <a:lstStyle/>
          <a:p>
            <a:endParaRPr lang="de-DE"/>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11</a:t>
            </a:fld>
            <a:endParaRPr lang="de-DE"/>
          </a:p>
        </p:txBody>
      </p:sp>
      <p:pic>
        <p:nvPicPr>
          <p:cNvPr id="7" name="Grafik 6">
            <a:extLst>
              <a:ext uri="{FF2B5EF4-FFF2-40B4-BE49-F238E27FC236}">
                <a16:creationId xmlns:a16="http://schemas.microsoft.com/office/drawing/2014/main" id="{E1C3CDC0-66B2-42CD-DFDE-DE9475EFF16B}"/>
              </a:ext>
            </a:extLst>
          </p:cNvPr>
          <p:cNvPicPr>
            <a:picLocks noChangeAspect="1"/>
          </p:cNvPicPr>
          <p:nvPr/>
        </p:nvPicPr>
        <p:blipFill>
          <a:blip r:embed="rId2"/>
          <a:stretch>
            <a:fillRect/>
          </a:stretch>
        </p:blipFill>
        <p:spPr>
          <a:xfrm>
            <a:off x="3972463" y="1263175"/>
            <a:ext cx="4234353" cy="4672571"/>
          </a:xfrm>
          <a:prstGeom prst="rect">
            <a:avLst/>
          </a:prstGeom>
        </p:spPr>
      </p:pic>
      <p:pic>
        <p:nvPicPr>
          <p:cNvPr id="9" name="Grafik 8">
            <a:extLst>
              <a:ext uri="{FF2B5EF4-FFF2-40B4-BE49-F238E27FC236}">
                <a16:creationId xmlns:a16="http://schemas.microsoft.com/office/drawing/2014/main" id="{1BCBC807-1DDA-268C-D75B-441992287CC9}"/>
              </a:ext>
            </a:extLst>
          </p:cNvPr>
          <p:cNvPicPr>
            <a:picLocks noChangeAspect="1"/>
          </p:cNvPicPr>
          <p:nvPr/>
        </p:nvPicPr>
        <p:blipFill>
          <a:blip r:embed="rId3"/>
          <a:stretch>
            <a:fillRect/>
          </a:stretch>
        </p:blipFill>
        <p:spPr>
          <a:xfrm>
            <a:off x="7078807" y="1269525"/>
            <a:ext cx="4314378" cy="4666221"/>
          </a:xfrm>
          <a:prstGeom prst="rect">
            <a:avLst/>
          </a:prstGeom>
        </p:spPr>
      </p:pic>
      <p:pic>
        <p:nvPicPr>
          <p:cNvPr id="11" name="Grafik 10">
            <a:extLst>
              <a:ext uri="{FF2B5EF4-FFF2-40B4-BE49-F238E27FC236}">
                <a16:creationId xmlns:a16="http://schemas.microsoft.com/office/drawing/2014/main" id="{383976DE-DF23-4972-EBEE-FC6E5761ED96}"/>
              </a:ext>
            </a:extLst>
          </p:cNvPr>
          <p:cNvPicPr>
            <a:picLocks noChangeAspect="1"/>
          </p:cNvPicPr>
          <p:nvPr/>
        </p:nvPicPr>
        <p:blipFill>
          <a:blip r:embed="rId4"/>
          <a:stretch>
            <a:fillRect/>
          </a:stretch>
        </p:blipFill>
        <p:spPr>
          <a:xfrm>
            <a:off x="9926553" y="5371957"/>
            <a:ext cx="1657435" cy="933498"/>
          </a:xfrm>
          <a:prstGeom prst="rect">
            <a:avLst/>
          </a:prstGeom>
        </p:spPr>
      </p:pic>
    </p:spTree>
    <p:extLst>
      <p:ext uri="{BB962C8B-B14F-4D97-AF65-F5344CB8AC3E}">
        <p14:creationId xmlns:p14="http://schemas.microsoft.com/office/powerpoint/2010/main" val="411923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Send </a:t>
            </a:r>
            <a:r>
              <a:rPr lang="de-DE" b="0" dirty="0" err="1"/>
              <a:t>registration</a:t>
            </a:r>
            <a:r>
              <a:rPr lang="de-DE" b="0" dirty="0"/>
              <a:t> </a:t>
            </a:r>
            <a:r>
              <a:rPr lang="de-DE" b="0" dirty="0" err="1"/>
              <a:t>questionnaire</a:t>
            </a:r>
            <a:endParaRPr lang="de-DE" dirty="0">
              <a:solidFill>
                <a:schemeClr val="accent4"/>
              </a:solidFill>
            </a:endParaRP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p:txBody>
          <a:bodyPr>
            <a:normAutofit/>
          </a:bodyPr>
          <a:lstStyle/>
          <a:p>
            <a:r>
              <a:rPr lang="en-US" dirty="0"/>
              <a:t>After you submit the questionnaire, you will receive confirmation of submission on the Ariba Business Network and via e-mail.</a:t>
            </a:r>
          </a:p>
          <a:p>
            <a:pPr marL="0" indent="0">
              <a:buNone/>
            </a:pPr>
            <a:endParaRPr lang="de-DE" dirty="0"/>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12</a:t>
            </a:fld>
            <a:endParaRPr lang="de-DE"/>
          </a:p>
        </p:txBody>
      </p:sp>
      <p:pic>
        <p:nvPicPr>
          <p:cNvPr id="13" name="Grafik 12">
            <a:extLst>
              <a:ext uri="{FF2B5EF4-FFF2-40B4-BE49-F238E27FC236}">
                <a16:creationId xmlns:a16="http://schemas.microsoft.com/office/drawing/2014/main" id="{4E36F88D-F3BE-E7E9-5BC8-1C9FA757C2D1}"/>
              </a:ext>
            </a:extLst>
          </p:cNvPr>
          <p:cNvPicPr>
            <a:picLocks noChangeAspect="1"/>
          </p:cNvPicPr>
          <p:nvPr/>
        </p:nvPicPr>
        <p:blipFill>
          <a:blip r:embed="rId2"/>
          <a:stretch>
            <a:fillRect/>
          </a:stretch>
        </p:blipFill>
        <p:spPr>
          <a:xfrm>
            <a:off x="7881263" y="1260000"/>
            <a:ext cx="3590737" cy="1074561"/>
          </a:xfrm>
          <a:prstGeom prst="rect">
            <a:avLst/>
          </a:prstGeom>
        </p:spPr>
      </p:pic>
      <p:pic>
        <p:nvPicPr>
          <p:cNvPr id="11" name="Grafik 10">
            <a:extLst>
              <a:ext uri="{FF2B5EF4-FFF2-40B4-BE49-F238E27FC236}">
                <a16:creationId xmlns:a16="http://schemas.microsoft.com/office/drawing/2014/main" id="{8BCA3C83-F19B-1034-D4A4-3FC8825C2C50}"/>
              </a:ext>
            </a:extLst>
          </p:cNvPr>
          <p:cNvPicPr>
            <a:picLocks noChangeAspect="1"/>
          </p:cNvPicPr>
          <p:nvPr/>
        </p:nvPicPr>
        <p:blipFill>
          <a:blip r:embed="rId3"/>
          <a:stretch>
            <a:fillRect/>
          </a:stretch>
        </p:blipFill>
        <p:spPr>
          <a:xfrm>
            <a:off x="6788240" y="2334561"/>
            <a:ext cx="4683760" cy="3480545"/>
          </a:xfrm>
          <a:prstGeom prst="rect">
            <a:avLst/>
          </a:prstGeom>
        </p:spPr>
      </p:pic>
    </p:spTree>
    <p:extLst>
      <p:ext uri="{BB962C8B-B14F-4D97-AF65-F5344CB8AC3E}">
        <p14:creationId xmlns:p14="http://schemas.microsoft.com/office/powerpoint/2010/main" val="371557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Registration </a:t>
            </a:r>
            <a:r>
              <a:rPr lang="de-DE" b="0" dirty="0" err="1"/>
              <a:t>confirmation</a:t>
            </a:r>
            <a:endParaRPr lang="de-DE" b="0" dirty="0"/>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p:txBody>
          <a:bodyPr>
            <a:normAutofit/>
          </a:bodyPr>
          <a:lstStyle/>
          <a:p>
            <a:r>
              <a:rPr lang="en-US" dirty="0"/>
              <a:t>After the responsible purchasing staff confirms your registration, you will receive a notification by e-mail.</a:t>
            </a:r>
          </a:p>
          <a:p>
            <a:endParaRPr lang="en-US" dirty="0"/>
          </a:p>
          <a:p>
            <a:r>
              <a:rPr lang="en-US" dirty="0"/>
              <a:t>Your status in our system is "registered". From this point on, our purchasing staff can consider you in future qualification processes and requests.</a:t>
            </a:r>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13</a:t>
            </a:fld>
            <a:endParaRPr lang="de-DE"/>
          </a:p>
        </p:txBody>
      </p:sp>
      <p:pic>
        <p:nvPicPr>
          <p:cNvPr id="7" name="Grafik 6">
            <a:extLst>
              <a:ext uri="{FF2B5EF4-FFF2-40B4-BE49-F238E27FC236}">
                <a16:creationId xmlns:a16="http://schemas.microsoft.com/office/drawing/2014/main" id="{81E80865-8538-DC12-EC61-11FD1F3247C0}"/>
              </a:ext>
            </a:extLst>
          </p:cNvPr>
          <p:cNvPicPr>
            <a:picLocks noChangeAspect="1"/>
          </p:cNvPicPr>
          <p:nvPr/>
        </p:nvPicPr>
        <p:blipFill>
          <a:blip r:embed="rId2"/>
          <a:stretch>
            <a:fillRect/>
          </a:stretch>
        </p:blipFill>
        <p:spPr>
          <a:xfrm>
            <a:off x="6493164" y="1423632"/>
            <a:ext cx="4879686" cy="4483549"/>
          </a:xfrm>
          <a:prstGeom prst="rect">
            <a:avLst/>
          </a:prstGeom>
        </p:spPr>
      </p:pic>
    </p:spTree>
    <p:extLst>
      <p:ext uri="{BB962C8B-B14F-4D97-AF65-F5344CB8AC3E}">
        <p14:creationId xmlns:p14="http://schemas.microsoft.com/office/powerpoint/2010/main" val="280738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9A9FC-1788-044B-BCA0-650116DFE991}"/>
              </a:ext>
            </a:extLst>
          </p:cNvPr>
          <p:cNvSpPr>
            <a:spLocks noGrp="1"/>
          </p:cNvSpPr>
          <p:nvPr>
            <p:ph type="title"/>
          </p:nvPr>
        </p:nvSpPr>
        <p:spPr/>
        <p:txBody>
          <a:bodyPr/>
          <a:lstStyle/>
          <a:p>
            <a:r>
              <a:rPr lang="en-US" b="0" dirty="0"/>
              <a:t>Variants for registration in the Ariba network</a:t>
            </a:r>
            <a:endParaRPr lang="de-DE" b="0" dirty="0"/>
          </a:p>
        </p:txBody>
      </p:sp>
      <p:sp>
        <p:nvSpPr>
          <p:cNvPr id="3" name="Inhaltsplatzhalter 2">
            <a:extLst>
              <a:ext uri="{FF2B5EF4-FFF2-40B4-BE49-F238E27FC236}">
                <a16:creationId xmlns:a16="http://schemas.microsoft.com/office/drawing/2014/main" id="{EBD82F0A-2EFE-A7AB-3CE6-2528B2401055}"/>
              </a:ext>
            </a:extLst>
          </p:cNvPr>
          <p:cNvSpPr>
            <a:spLocks noGrp="1"/>
          </p:cNvSpPr>
          <p:nvPr>
            <p:ph sz="half" idx="1"/>
          </p:nvPr>
        </p:nvSpPr>
        <p:spPr/>
        <p:txBody>
          <a:bodyPr>
            <a:normAutofit/>
          </a:bodyPr>
          <a:lstStyle/>
          <a:p>
            <a:r>
              <a:rPr lang="en-US" dirty="0"/>
              <a:t>Variant 1:</a:t>
            </a:r>
            <a:br>
              <a:rPr lang="en-US" dirty="0"/>
            </a:br>
            <a:r>
              <a:rPr lang="en-US" dirty="0"/>
              <a:t>If you would like to register as a supplier with TTS </a:t>
            </a:r>
            <a:r>
              <a:rPr lang="en-US" dirty="0" err="1"/>
              <a:t>Tooltechnic</a:t>
            </a:r>
            <a:r>
              <a:rPr lang="en-US" dirty="0"/>
              <a:t> Systems on your own initiative, please refer to slides 3-8.</a:t>
            </a:r>
            <a:br>
              <a:rPr lang="en-US" dirty="0"/>
            </a:br>
            <a:br>
              <a:rPr lang="en-US" dirty="0"/>
            </a:br>
            <a:r>
              <a:rPr lang="en-US" dirty="0"/>
              <a:t>Variant 2:</a:t>
            </a:r>
            <a:br>
              <a:rPr lang="en-US" dirty="0"/>
            </a:br>
            <a:r>
              <a:rPr lang="en-US" dirty="0"/>
              <a:t>If you have received an e-mail with an invitation to register, please refer to slides 9-13. If you already have an account with Ariba Network, log in there with your access data. If you do not yet have an account with Ariba Network, please proceed according to slide 3.</a:t>
            </a:r>
            <a:br>
              <a:rPr lang="en-US" dirty="0"/>
            </a:br>
            <a:endParaRPr lang="de-DE" dirty="0"/>
          </a:p>
        </p:txBody>
      </p:sp>
      <p:sp>
        <p:nvSpPr>
          <p:cNvPr id="4" name="Fußzeilenplatzhalter 3">
            <a:extLst>
              <a:ext uri="{FF2B5EF4-FFF2-40B4-BE49-F238E27FC236}">
                <a16:creationId xmlns:a16="http://schemas.microsoft.com/office/drawing/2014/main" id="{3DD9AFAA-BDDD-B500-91B8-9A197298A740}"/>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6B56E928-5967-C1B7-7B4D-1356A50FB24C}"/>
              </a:ext>
            </a:extLst>
          </p:cNvPr>
          <p:cNvSpPr>
            <a:spLocks noGrp="1"/>
          </p:cNvSpPr>
          <p:nvPr>
            <p:ph type="sldNum" sz="quarter" idx="12"/>
          </p:nvPr>
        </p:nvSpPr>
        <p:spPr/>
        <p:txBody>
          <a:bodyPr/>
          <a:lstStyle/>
          <a:p>
            <a:fld id="{20DCF9E9-5269-43D5-931C-BE7600162F34}" type="slidenum">
              <a:rPr lang="de-DE" smtClean="0"/>
              <a:t>2</a:t>
            </a:fld>
            <a:endParaRPr lang="de-DE"/>
          </a:p>
        </p:txBody>
      </p:sp>
    </p:spTree>
    <p:extLst>
      <p:ext uri="{BB962C8B-B14F-4D97-AF65-F5344CB8AC3E}">
        <p14:creationId xmlns:p14="http://schemas.microsoft.com/office/powerpoint/2010/main" val="365093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Variant 1: Supplier Request</a:t>
            </a:r>
            <a:br>
              <a:rPr lang="de-DE" b="0" dirty="0"/>
            </a:br>
            <a:r>
              <a:rPr lang="de-DE" b="0" dirty="0"/>
              <a:t>Self-Registration Supplier</a:t>
            </a:r>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4242525" cy="4680000"/>
          </a:xfrm>
        </p:spPr>
        <p:txBody>
          <a:bodyPr/>
          <a:lstStyle/>
          <a:p>
            <a:r>
              <a:rPr lang="en-US" dirty="0"/>
              <a:t>If you would like to register on your own initiative as a supplier to TTS </a:t>
            </a:r>
            <a:r>
              <a:rPr lang="en-US" dirty="0" err="1"/>
              <a:t>Tooltechnic</a:t>
            </a:r>
            <a:r>
              <a:rPr lang="en-US" dirty="0"/>
              <a:t> Systems, please refer to slides 4-6.</a:t>
            </a:r>
          </a:p>
          <a:p>
            <a:endParaRPr lang="en-US" dirty="0"/>
          </a:p>
          <a:p>
            <a:r>
              <a:rPr lang="en-US" dirty="0"/>
              <a:t>To start the registration process, please open the following account creation link</a:t>
            </a:r>
            <a:r>
              <a:rPr lang="de-DE" dirty="0"/>
              <a:t>: </a:t>
            </a:r>
            <a:r>
              <a:rPr lang="en-US" dirty="0">
                <a:hlinkClick r:id="rId2"/>
              </a:rPr>
              <a:t>SAP Business Network Supplier (ariba.com)</a:t>
            </a:r>
            <a:endParaRPr lang="en-US" dirty="0"/>
          </a:p>
          <a:p>
            <a:endParaRPr lang="en-US" dirty="0"/>
          </a:p>
          <a:p>
            <a:r>
              <a:rPr lang="en-US" dirty="0"/>
              <a:t>To start directly with the registration, please open the following link if you already have an account with SAP Ariba: </a:t>
            </a:r>
            <a:r>
              <a:rPr lang="de-DE" dirty="0" err="1">
                <a:hlinkClick r:id="rId3"/>
              </a:rPr>
              <a:t>Ariba</a:t>
            </a:r>
            <a:r>
              <a:rPr lang="de-DE" dirty="0">
                <a:hlinkClick r:id="rId3"/>
              </a:rPr>
              <a:t> </a:t>
            </a:r>
            <a:r>
              <a:rPr lang="de-DE" dirty="0" err="1">
                <a:hlinkClick r:id="rId3"/>
              </a:rPr>
              <a:t>Spend</a:t>
            </a:r>
            <a:r>
              <a:rPr lang="de-DE">
                <a:hlinkClick r:id="rId3"/>
              </a:rPr>
              <a:t> Management</a:t>
            </a:r>
            <a:endParaRPr lang="de-DE" dirty="0"/>
          </a:p>
        </p:txBody>
      </p:sp>
      <p:pic>
        <p:nvPicPr>
          <p:cNvPr id="8" name="Inhaltsplatzhalter 7">
            <a:extLst>
              <a:ext uri="{FF2B5EF4-FFF2-40B4-BE49-F238E27FC236}">
                <a16:creationId xmlns:a16="http://schemas.microsoft.com/office/drawing/2014/main" id="{D4841C38-5471-E8DB-658B-82E88156B9B5}"/>
              </a:ext>
            </a:extLst>
          </p:cNvPr>
          <p:cNvPicPr>
            <a:picLocks noGrp="1" noChangeAspect="1"/>
          </p:cNvPicPr>
          <p:nvPr>
            <p:ph sz="half" idx="2"/>
          </p:nvPr>
        </p:nvPicPr>
        <p:blipFill>
          <a:blip r:embed="rId4"/>
          <a:stretch>
            <a:fillRect/>
          </a:stretch>
        </p:blipFill>
        <p:spPr>
          <a:xfrm>
            <a:off x="5810407" y="1440000"/>
            <a:ext cx="5661857" cy="2427150"/>
          </a:xfrm>
        </p:spPr>
      </p:pic>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3</a:t>
            </a:fld>
            <a:endParaRPr lang="de-DE"/>
          </a:p>
        </p:txBody>
      </p:sp>
    </p:spTree>
    <p:extLst>
      <p:ext uri="{BB962C8B-B14F-4D97-AF65-F5344CB8AC3E}">
        <p14:creationId xmlns:p14="http://schemas.microsoft.com/office/powerpoint/2010/main" val="2072072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1DD0C5-0308-87C0-FC00-BA7F21F32039}"/>
              </a:ext>
            </a:extLst>
          </p:cNvPr>
          <p:cNvSpPr>
            <a:spLocks noGrp="1"/>
          </p:cNvSpPr>
          <p:nvPr>
            <p:ph type="title"/>
          </p:nvPr>
        </p:nvSpPr>
        <p:spPr/>
        <p:txBody>
          <a:bodyPr/>
          <a:lstStyle/>
          <a:p>
            <a:r>
              <a:rPr lang="de-DE" b="0" dirty="0"/>
              <a:t>Variant 1: Supplier Request</a:t>
            </a:r>
            <a:br>
              <a:rPr lang="de-DE" b="0" dirty="0"/>
            </a:br>
            <a:r>
              <a:rPr lang="de-DE" b="0" dirty="0"/>
              <a:t>Create SAP </a:t>
            </a:r>
            <a:r>
              <a:rPr lang="de-DE" b="0" dirty="0" err="1"/>
              <a:t>Ariba</a:t>
            </a:r>
            <a:r>
              <a:rPr lang="de-DE" b="0" dirty="0"/>
              <a:t> </a:t>
            </a:r>
            <a:r>
              <a:rPr lang="de-DE" b="0" dirty="0" err="1"/>
              <a:t>account</a:t>
            </a:r>
            <a:endParaRPr lang="de-DE" dirty="0"/>
          </a:p>
        </p:txBody>
      </p:sp>
      <p:sp>
        <p:nvSpPr>
          <p:cNvPr id="3" name="Inhaltsplatzhalter 2">
            <a:extLst>
              <a:ext uri="{FF2B5EF4-FFF2-40B4-BE49-F238E27FC236}">
                <a16:creationId xmlns:a16="http://schemas.microsoft.com/office/drawing/2014/main" id="{4AD59068-6373-51C0-F72E-5B5C896BDCC5}"/>
              </a:ext>
            </a:extLst>
          </p:cNvPr>
          <p:cNvSpPr>
            <a:spLocks noGrp="1"/>
          </p:cNvSpPr>
          <p:nvPr>
            <p:ph sz="half" idx="1"/>
          </p:nvPr>
        </p:nvSpPr>
        <p:spPr>
          <a:xfrm>
            <a:off x="720000" y="1440000"/>
            <a:ext cx="4378473" cy="4680000"/>
          </a:xfrm>
        </p:spPr>
        <p:txBody>
          <a:bodyPr/>
          <a:lstStyle/>
          <a:p>
            <a:r>
              <a:rPr lang="en-US" dirty="0"/>
              <a:t>After you click the "Register Now" link, you can create a business account for free. </a:t>
            </a:r>
            <a:endParaRPr lang="de-DE" dirty="0"/>
          </a:p>
        </p:txBody>
      </p:sp>
      <p:pic>
        <p:nvPicPr>
          <p:cNvPr id="8" name="Inhaltsplatzhalter 7">
            <a:extLst>
              <a:ext uri="{FF2B5EF4-FFF2-40B4-BE49-F238E27FC236}">
                <a16:creationId xmlns:a16="http://schemas.microsoft.com/office/drawing/2014/main" id="{9E4E1B57-8AF7-16EF-D6A7-C746B803168F}"/>
              </a:ext>
            </a:extLst>
          </p:cNvPr>
          <p:cNvPicPr>
            <a:picLocks noGrp="1" noChangeAspect="1"/>
          </p:cNvPicPr>
          <p:nvPr>
            <p:ph sz="half" idx="2"/>
          </p:nvPr>
        </p:nvPicPr>
        <p:blipFill>
          <a:blip r:embed="rId2"/>
          <a:stretch>
            <a:fillRect/>
          </a:stretch>
        </p:blipFill>
        <p:spPr>
          <a:xfrm>
            <a:off x="5352619" y="1444807"/>
            <a:ext cx="3728037" cy="2554538"/>
          </a:xfrm>
        </p:spPr>
      </p:pic>
      <p:sp>
        <p:nvSpPr>
          <p:cNvPr id="5" name="Fußzeilenplatzhalter 4">
            <a:extLst>
              <a:ext uri="{FF2B5EF4-FFF2-40B4-BE49-F238E27FC236}">
                <a16:creationId xmlns:a16="http://schemas.microsoft.com/office/drawing/2014/main" id="{AF6CE5AC-903F-4EED-079C-4FA9C670A345}"/>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6" name="Foliennummernplatzhalter 5">
            <a:extLst>
              <a:ext uri="{FF2B5EF4-FFF2-40B4-BE49-F238E27FC236}">
                <a16:creationId xmlns:a16="http://schemas.microsoft.com/office/drawing/2014/main" id="{425DCFF1-BE85-B812-C014-29FF5B5794A7}"/>
              </a:ext>
            </a:extLst>
          </p:cNvPr>
          <p:cNvSpPr>
            <a:spLocks noGrp="1"/>
          </p:cNvSpPr>
          <p:nvPr>
            <p:ph type="sldNum" sz="quarter" idx="12"/>
          </p:nvPr>
        </p:nvSpPr>
        <p:spPr/>
        <p:txBody>
          <a:bodyPr/>
          <a:lstStyle/>
          <a:p>
            <a:fld id="{20DCF9E9-5269-43D5-931C-BE7600162F34}" type="slidenum">
              <a:rPr lang="de-DE" smtClean="0"/>
              <a:t>4</a:t>
            </a:fld>
            <a:endParaRPr lang="de-DE"/>
          </a:p>
        </p:txBody>
      </p:sp>
      <p:pic>
        <p:nvPicPr>
          <p:cNvPr id="9" name="Inhaltsplatzhalter 7">
            <a:extLst>
              <a:ext uri="{FF2B5EF4-FFF2-40B4-BE49-F238E27FC236}">
                <a16:creationId xmlns:a16="http://schemas.microsoft.com/office/drawing/2014/main" id="{F1B56667-DC6A-7364-CA23-2543036C257B}"/>
              </a:ext>
            </a:extLst>
          </p:cNvPr>
          <p:cNvPicPr>
            <a:picLocks noChangeAspect="1"/>
          </p:cNvPicPr>
          <p:nvPr/>
        </p:nvPicPr>
        <p:blipFill>
          <a:blip r:embed="rId3"/>
          <a:stretch>
            <a:fillRect/>
          </a:stretch>
        </p:blipFill>
        <p:spPr>
          <a:xfrm>
            <a:off x="8781134" y="1440000"/>
            <a:ext cx="2690866" cy="3579813"/>
          </a:xfrm>
          <a:prstGeom prst="rect">
            <a:avLst/>
          </a:prstGeom>
        </p:spPr>
      </p:pic>
    </p:spTree>
    <p:extLst>
      <p:ext uri="{BB962C8B-B14F-4D97-AF65-F5344CB8AC3E}">
        <p14:creationId xmlns:p14="http://schemas.microsoft.com/office/powerpoint/2010/main" val="973727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A52B1-8BC6-6F44-7036-DD6B51C25A42}"/>
              </a:ext>
            </a:extLst>
          </p:cNvPr>
          <p:cNvSpPr>
            <a:spLocks noGrp="1"/>
          </p:cNvSpPr>
          <p:nvPr>
            <p:ph type="title"/>
          </p:nvPr>
        </p:nvSpPr>
        <p:spPr/>
        <p:txBody>
          <a:bodyPr/>
          <a:lstStyle/>
          <a:p>
            <a:r>
              <a:rPr lang="de-DE" b="0" dirty="0"/>
              <a:t>Variant 1: Supplier Request</a:t>
            </a:r>
            <a:br>
              <a:rPr lang="de-DE" b="0" dirty="0"/>
            </a:br>
            <a:r>
              <a:rPr lang="de-DE" b="0" dirty="0"/>
              <a:t>Create SAP </a:t>
            </a:r>
            <a:r>
              <a:rPr lang="de-DE" b="0" dirty="0" err="1"/>
              <a:t>Ariba</a:t>
            </a:r>
            <a:r>
              <a:rPr lang="de-DE" b="0" dirty="0"/>
              <a:t> </a:t>
            </a:r>
            <a:r>
              <a:rPr lang="de-DE" b="0" dirty="0" err="1"/>
              <a:t>account</a:t>
            </a:r>
            <a:endParaRPr lang="de-DE" dirty="0"/>
          </a:p>
        </p:txBody>
      </p:sp>
      <p:sp>
        <p:nvSpPr>
          <p:cNvPr id="3" name="Inhaltsplatzhalter 2">
            <a:extLst>
              <a:ext uri="{FF2B5EF4-FFF2-40B4-BE49-F238E27FC236}">
                <a16:creationId xmlns:a16="http://schemas.microsoft.com/office/drawing/2014/main" id="{E769416E-6410-334C-6501-12F939278222}"/>
              </a:ext>
            </a:extLst>
          </p:cNvPr>
          <p:cNvSpPr>
            <a:spLocks noGrp="1"/>
          </p:cNvSpPr>
          <p:nvPr>
            <p:ph sz="half" idx="1"/>
          </p:nvPr>
        </p:nvSpPr>
        <p:spPr/>
        <p:txBody>
          <a:bodyPr/>
          <a:lstStyle/>
          <a:p>
            <a:r>
              <a:rPr lang="en-US" dirty="0"/>
              <a:t>Afterwards, the specified e-mail must be confirmed. You will receive an e-mail with the subject "Action required: Confirm your e-mail address".</a:t>
            </a:r>
          </a:p>
          <a:p>
            <a:r>
              <a:rPr lang="en-US" dirty="0"/>
              <a:t>Now click on "Confirm e-mail address".</a:t>
            </a:r>
          </a:p>
        </p:txBody>
      </p:sp>
      <p:pic>
        <p:nvPicPr>
          <p:cNvPr id="8" name="Inhaltsplatzhalter 7">
            <a:extLst>
              <a:ext uri="{FF2B5EF4-FFF2-40B4-BE49-F238E27FC236}">
                <a16:creationId xmlns:a16="http://schemas.microsoft.com/office/drawing/2014/main" id="{3AD9F991-28DC-F460-0D17-2484CD701C54}"/>
              </a:ext>
            </a:extLst>
          </p:cNvPr>
          <p:cNvPicPr>
            <a:picLocks noGrp="1" noChangeAspect="1"/>
          </p:cNvPicPr>
          <p:nvPr>
            <p:ph sz="half" idx="2"/>
          </p:nvPr>
        </p:nvPicPr>
        <p:blipFill>
          <a:blip r:embed="rId2"/>
          <a:stretch>
            <a:fillRect/>
          </a:stretch>
        </p:blipFill>
        <p:spPr>
          <a:xfrm>
            <a:off x="6120000" y="1440000"/>
            <a:ext cx="5148262" cy="1244836"/>
          </a:xfrm>
        </p:spPr>
      </p:pic>
      <p:sp>
        <p:nvSpPr>
          <p:cNvPr id="5" name="Fußzeilenplatzhalter 4">
            <a:extLst>
              <a:ext uri="{FF2B5EF4-FFF2-40B4-BE49-F238E27FC236}">
                <a16:creationId xmlns:a16="http://schemas.microsoft.com/office/drawing/2014/main" id="{0D4F9592-A1EB-EFEE-A7F8-5A89817317FE}"/>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6" name="Foliennummernplatzhalter 5">
            <a:extLst>
              <a:ext uri="{FF2B5EF4-FFF2-40B4-BE49-F238E27FC236}">
                <a16:creationId xmlns:a16="http://schemas.microsoft.com/office/drawing/2014/main" id="{1F07E8F5-6F3A-4CA7-FBB7-789247F0293E}"/>
              </a:ext>
            </a:extLst>
          </p:cNvPr>
          <p:cNvSpPr>
            <a:spLocks noGrp="1"/>
          </p:cNvSpPr>
          <p:nvPr>
            <p:ph type="sldNum" sz="quarter" idx="12"/>
          </p:nvPr>
        </p:nvSpPr>
        <p:spPr/>
        <p:txBody>
          <a:bodyPr/>
          <a:lstStyle/>
          <a:p>
            <a:fld id="{20DCF9E9-5269-43D5-931C-BE7600162F34}" type="slidenum">
              <a:rPr lang="de-DE" smtClean="0"/>
              <a:t>5</a:t>
            </a:fld>
            <a:endParaRPr lang="de-DE"/>
          </a:p>
        </p:txBody>
      </p:sp>
      <p:pic>
        <p:nvPicPr>
          <p:cNvPr id="12" name="Grafik 11">
            <a:extLst>
              <a:ext uri="{FF2B5EF4-FFF2-40B4-BE49-F238E27FC236}">
                <a16:creationId xmlns:a16="http://schemas.microsoft.com/office/drawing/2014/main" id="{211367D2-56AB-A119-6B15-AEF387559461}"/>
              </a:ext>
            </a:extLst>
          </p:cNvPr>
          <p:cNvPicPr>
            <a:picLocks noChangeAspect="1"/>
          </p:cNvPicPr>
          <p:nvPr/>
        </p:nvPicPr>
        <p:blipFill>
          <a:blip r:embed="rId3"/>
          <a:stretch>
            <a:fillRect/>
          </a:stretch>
        </p:blipFill>
        <p:spPr>
          <a:xfrm>
            <a:off x="7832436" y="2684836"/>
            <a:ext cx="3435826" cy="3193432"/>
          </a:xfrm>
          <a:prstGeom prst="rect">
            <a:avLst/>
          </a:prstGeom>
        </p:spPr>
      </p:pic>
    </p:spTree>
    <p:extLst>
      <p:ext uri="{BB962C8B-B14F-4D97-AF65-F5344CB8AC3E}">
        <p14:creationId xmlns:p14="http://schemas.microsoft.com/office/powerpoint/2010/main" val="1165207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A52B1-8BC6-6F44-7036-DD6B51C25A42}"/>
              </a:ext>
            </a:extLst>
          </p:cNvPr>
          <p:cNvSpPr>
            <a:spLocks noGrp="1"/>
          </p:cNvSpPr>
          <p:nvPr>
            <p:ph type="title"/>
          </p:nvPr>
        </p:nvSpPr>
        <p:spPr/>
        <p:txBody>
          <a:bodyPr/>
          <a:lstStyle/>
          <a:p>
            <a:r>
              <a:rPr lang="de-DE" b="0" dirty="0"/>
              <a:t>Variant 1: Supplier Request</a:t>
            </a:r>
            <a:br>
              <a:rPr lang="de-DE" b="0" dirty="0"/>
            </a:br>
            <a:r>
              <a:rPr lang="de-DE" b="0" dirty="0"/>
              <a:t>Create SAP </a:t>
            </a:r>
            <a:r>
              <a:rPr lang="de-DE" b="0" dirty="0" err="1"/>
              <a:t>Ariba</a:t>
            </a:r>
            <a:r>
              <a:rPr lang="de-DE" b="0" dirty="0"/>
              <a:t> </a:t>
            </a:r>
            <a:r>
              <a:rPr lang="de-DE" b="0" dirty="0" err="1"/>
              <a:t>account</a:t>
            </a:r>
            <a:endParaRPr lang="de-DE" dirty="0"/>
          </a:p>
        </p:txBody>
      </p:sp>
      <p:sp>
        <p:nvSpPr>
          <p:cNvPr id="3" name="Inhaltsplatzhalter 2">
            <a:extLst>
              <a:ext uri="{FF2B5EF4-FFF2-40B4-BE49-F238E27FC236}">
                <a16:creationId xmlns:a16="http://schemas.microsoft.com/office/drawing/2014/main" id="{E769416E-6410-334C-6501-12F939278222}"/>
              </a:ext>
            </a:extLst>
          </p:cNvPr>
          <p:cNvSpPr>
            <a:spLocks noGrp="1"/>
          </p:cNvSpPr>
          <p:nvPr>
            <p:ph sz="half" idx="1"/>
          </p:nvPr>
        </p:nvSpPr>
        <p:spPr/>
        <p:txBody>
          <a:bodyPr/>
          <a:lstStyle/>
          <a:p>
            <a:r>
              <a:rPr lang="en-US" dirty="0"/>
              <a:t>Now complete your company profile with the questions from TTS </a:t>
            </a:r>
            <a:r>
              <a:rPr lang="en-US" dirty="0" err="1"/>
              <a:t>Tooltechnic</a:t>
            </a:r>
            <a:r>
              <a:rPr lang="en-US" dirty="0"/>
              <a:t> Systems.</a:t>
            </a:r>
          </a:p>
          <a:p>
            <a:endParaRPr lang="en-US" dirty="0"/>
          </a:p>
          <a:p>
            <a:r>
              <a:rPr lang="en-US" dirty="0"/>
              <a:t>Required fields are marked with *.</a:t>
            </a:r>
          </a:p>
          <a:p>
            <a:endParaRPr lang="en-US" dirty="0"/>
          </a:p>
          <a:p>
            <a:r>
              <a:rPr lang="en-US" dirty="0"/>
              <a:t>The questionnaire will be sent to TTS </a:t>
            </a:r>
            <a:r>
              <a:rPr lang="en-US" dirty="0" err="1"/>
              <a:t>Tooltechnic</a:t>
            </a:r>
            <a:r>
              <a:rPr lang="en-US" dirty="0"/>
              <a:t> Systems via "OK".</a:t>
            </a:r>
          </a:p>
          <a:p>
            <a:endParaRPr lang="de-DE" dirty="0"/>
          </a:p>
        </p:txBody>
      </p:sp>
      <p:pic>
        <p:nvPicPr>
          <p:cNvPr id="10" name="Inhaltsplatzhalter 9">
            <a:extLst>
              <a:ext uri="{FF2B5EF4-FFF2-40B4-BE49-F238E27FC236}">
                <a16:creationId xmlns:a16="http://schemas.microsoft.com/office/drawing/2014/main" id="{D3AD53B5-F928-7EF6-DE72-2CCDB6749DB9}"/>
              </a:ext>
            </a:extLst>
          </p:cNvPr>
          <p:cNvPicPr>
            <a:picLocks noGrp="1" noChangeAspect="1"/>
          </p:cNvPicPr>
          <p:nvPr>
            <p:ph sz="half" idx="2"/>
          </p:nvPr>
        </p:nvPicPr>
        <p:blipFill rotWithShape="1">
          <a:blip r:embed="rId2"/>
          <a:stretch/>
        </p:blipFill>
        <p:spPr>
          <a:xfrm>
            <a:off x="7513317" y="1439863"/>
            <a:ext cx="2767653" cy="4679950"/>
          </a:xfrm>
        </p:spPr>
      </p:pic>
      <p:sp>
        <p:nvSpPr>
          <p:cNvPr id="5" name="Fußzeilenplatzhalter 4">
            <a:extLst>
              <a:ext uri="{FF2B5EF4-FFF2-40B4-BE49-F238E27FC236}">
                <a16:creationId xmlns:a16="http://schemas.microsoft.com/office/drawing/2014/main" id="{0D4F9592-A1EB-EFEE-A7F8-5A89817317FE}"/>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6" name="Foliennummernplatzhalter 5">
            <a:extLst>
              <a:ext uri="{FF2B5EF4-FFF2-40B4-BE49-F238E27FC236}">
                <a16:creationId xmlns:a16="http://schemas.microsoft.com/office/drawing/2014/main" id="{1F07E8F5-6F3A-4CA7-FBB7-789247F0293E}"/>
              </a:ext>
            </a:extLst>
          </p:cNvPr>
          <p:cNvSpPr>
            <a:spLocks noGrp="1"/>
          </p:cNvSpPr>
          <p:nvPr>
            <p:ph type="sldNum" sz="quarter" idx="12"/>
          </p:nvPr>
        </p:nvSpPr>
        <p:spPr/>
        <p:txBody>
          <a:bodyPr/>
          <a:lstStyle/>
          <a:p>
            <a:fld id="{20DCF9E9-5269-43D5-931C-BE7600162F34}" type="slidenum">
              <a:rPr lang="de-DE" smtClean="0"/>
              <a:t>6</a:t>
            </a:fld>
            <a:endParaRPr lang="de-DE"/>
          </a:p>
        </p:txBody>
      </p:sp>
      <p:pic>
        <p:nvPicPr>
          <p:cNvPr id="16" name="Grafik 15">
            <a:extLst>
              <a:ext uri="{FF2B5EF4-FFF2-40B4-BE49-F238E27FC236}">
                <a16:creationId xmlns:a16="http://schemas.microsoft.com/office/drawing/2014/main" id="{1595CDD0-FE7F-4E5A-1032-8F06B3CFE451}"/>
              </a:ext>
            </a:extLst>
          </p:cNvPr>
          <p:cNvPicPr>
            <a:picLocks noChangeAspect="1"/>
          </p:cNvPicPr>
          <p:nvPr/>
        </p:nvPicPr>
        <p:blipFill>
          <a:blip r:embed="rId3"/>
          <a:stretch>
            <a:fillRect/>
          </a:stretch>
        </p:blipFill>
        <p:spPr>
          <a:xfrm>
            <a:off x="6111218" y="1440000"/>
            <a:ext cx="5360781" cy="550725"/>
          </a:xfrm>
          <a:prstGeom prst="rect">
            <a:avLst/>
          </a:prstGeom>
        </p:spPr>
      </p:pic>
      <p:pic>
        <p:nvPicPr>
          <p:cNvPr id="17" name="Inhaltsplatzhalter 8">
            <a:extLst>
              <a:ext uri="{FF2B5EF4-FFF2-40B4-BE49-F238E27FC236}">
                <a16:creationId xmlns:a16="http://schemas.microsoft.com/office/drawing/2014/main" id="{8C44BFDE-70AE-C52B-E000-77C5D4F50AA6}"/>
              </a:ext>
            </a:extLst>
          </p:cNvPr>
          <p:cNvPicPr>
            <a:picLocks noChangeAspect="1"/>
          </p:cNvPicPr>
          <p:nvPr/>
        </p:nvPicPr>
        <p:blipFill>
          <a:blip r:embed="rId4"/>
          <a:stretch>
            <a:fillRect/>
          </a:stretch>
        </p:blipFill>
        <p:spPr>
          <a:xfrm>
            <a:off x="8905875" y="1990725"/>
            <a:ext cx="2566124" cy="1679431"/>
          </a:xfrm>
          <a:prstGeom prst="rect">
            <a:avLst/>
          </a:prstGeom>
        </p:spPr>
      </p:pic>
    </p:spTree>
    <p:extLst>
      <p:ext uri="{BB962C8B-B14F-4D97-AF65-F5344CB8AC3E}">
        <p14:creationId xmlns:p14="http://schemas.microsoft.com/office/powerpoint/2010/main" val="590947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br>
              <a:rPr lang="de-DE" b="0" dirty="0"/>
            </a:br>
            <a:r>
              <a:rPr lang="de-DE" b="0" dirty="0"/>
              <a:t>Registration </a:t>
            </a:r>
            <a:r>
              <a:rPr lang="de-DE" b="0" dirty="0" err="1"/>
              <a:t>request</a:t>
            </a:r>
            <a:r>
              <a:rPr lang="de-DE" b="0" dirty="0"/>
              <a:t> form </a:t>
            </a:r>
            <a:r>
              <a:rPr lang="de-DE" b="0" dirty="0" err="1"/>
              <a:t>sent</a:t>
            </a:r>
            <a:endParaRPr lang="de-DE" b="0" dirty="0"/>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4350764" cy="4680000"/>
          </a:xfrm>
        </p:spPr>
        <p:txBody>
          <a:bodyPr wrap="square">
            <a:normAutofit/>
          </a:bodyPr>
          <a:lstStyle/>
          <a:p>
            <a:r>
              <a:rPr lang="en-US" dirty="0"/>
              <a:t>After submitting your registration request, you will receive the e-mail “Your registration request as a supplier of TTS is completed”. </a:t>
            </a:r>
          </a:p>
          <a:p>
            <a:endParaRPr lang="en-US" dirty="0"/>
          </a:p>
          <a:p>
            <a:r>
              <a:rPr lang="en-US" dirty="0"/>
              <a:t>Below the message, you can view your maintained data and, if required, download it for your records via the "Print" function.</a:t>
            </a:r>
          </a:p>
          <a:p>
            <a:endParaRPr lang="en-US" dirty="0"/>
          </a:p>
          <a:p>
            <a:r>
              <a:rPr lang="en-US" dirty="0"/>
              <a:t>In addition, you will receive a confirmation by e-mail.</a:t>
            </a:r>
            <a:endParaRPr lang="de-DE" dirty="0"/>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9" name="Foliennummernplatzhalter 8">
            <a:extLst>
              <a:ext uri="{FF2B5EF4-FFF2-40B4-BE49-F238E27FC236}">
                <a16:creationId xmlns:a16="http://schemas.microsoft.com/office/drawing/2014/main" id="{CFDF2206-B06B-5368-778F-EB363067348F}"/>
              </a:ext>
            </a:extLst>
          </p:cNvPr>
          <p:cNvSpPr>
            <a:spLocks noGrp="1"/>
          </p:cNvSpPr>
          <p:nvPr>
            <p:ph type="sldNum" sz="quarter" idx="12"/>
          </p:nvPr>
        </p:nvSpPr>
        <p:spPr/>
        <p:txBody>
          <a:bodyPr/>
          <a:lstStyle/>
          <a:p>
            <a:fld id="{20DCF9E9-5269-43D5-931C-BE7600162F34}" type="slidenum">
              <a:rPr lang="de-DE" smtClean="0"/>
              <a:t>7</a:t>
            </a:fld>
            <a:endParaRPr lang="de-DE"/>
          </a:p>
        </p:txBody>
      </p:sp>
      <p:pic>
        <p:nvPicPr>
          <p:cNvPr id="12" name="Grafik 11">
            <a:extLst>
              <a:ext uri="{FF2B5EF4-FFF2-40B4-BE49-F238E27FC236}">
                <a16:creationId xmlns:a16="http://schemas.microsoft.com/office/drawing/2014/main" id="{0E3F03F4-D35F-084D-91FD-0D025290AFCB}"/>
              </a:ext>
            </a:extLst>
          </p:cNvPr>
          <p:cNvPicPr>
            <a:picLocks noChangeAspect="1"/>
          </p:cNvPicPr>
          <p:nvPr/>
        </p:nvPicPr>
        <p:blipFill>
          <a:blip r:embed="rId2"/>
          <a:stretch>
            <a:fillRect/>
          </a:stretch>
        </p:blipFill>
        <p:spPr>
          <a:xfrm>
            <a:off x="5324669" y="3028704"/>
            <a:ext cx="6002020" cy="2432536"/>
          </a:xfrm>
          <a:prstGeom prst="rect">
            <a:avLst/>
          </a:prstGeom>
        </p:spPr>
      </p:pic>
      <p:sp>
        <p:nvSpPr>
          <p:cNvPr id="13" name="Rechteck 12">
            <a:extLst>
              <a:ext uri="{FF2B5EF4-FFF2-40B4-BE49-F238E27FC236}">
                <a16:creationId xmlns:a16="http://schemas.microsoft.com/office/drawing/2014/main" id="{97215570-D3D7-89E3-432A-93E657B3074A}"/>
              </a:ext>
            </a:extLst>
          </p:cNvPr>
          <p:cNvSpPr/>
          <p:nvPr/>
        </p:nvSpPr>
        <p:spPr>
          <a:xfrm>
            <a:off x="6767202" y="1218006"/>
            <a:ext cx="778009" cy="21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70407405-F571-2A50-35A7-CAB42A4573D3}"/>
              </a:ext>
            </a:extLst>
          </p:cNvPr>
          <p:cNvSpPr/>
          <p:nvPr/>
        </p:nvSpPr>
        <p:spPr>
          <a:xfrm>
            <a:off x="7664186" y="1863386"/>
            <a:ext cx="252000" cy="72000"/>
          </a:xfrm>
          <a:prstGeom prst="rect">
            <a:avLst/>
          </a:prstGeom>
          <a:solidFill>
            <a:srgbClr val="EFF1F2"/>
          </a:solidFill>
          <a:ln>
            <a:solidFill>
              <a:srgbClr val="EFF1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6B09421-2CDC-8696-B278-847DF6903D8A}"/>
              </a:ext>
            </a:extLst>
          </p:cNvPr>
          <p:cNvPicPr>
            <a:picLocks noChangeAspect="1"/>
          </p:cNvPicPr>
          <p:nvPr/>
        </p:nvPicPr>
        <p:blipFill>
          <a:blip r:embed="rId3"/>
          <a:stretch>
            <a:fillRect/>
          </a:stretch>
        </p:blipFill>
        <p:spPr>
          <a:xfrm>
            <a:off x="5345737" y="1260000"/>
            <a:ext cx="5980952" cy="1323810"/>
          </a:xfrm>
          <a:prstGeom prst="rect">
            <a:avLst/>
          </a:prstGeom>
        </p:spPr>
      </p:pic>
    </p:spTree>
    <p:extLst>
      <p:ext uri="{BB962C8B-B14F-4D97-AF65-F5344CB8AC3E}">
        <p14:creationId xmlns:p14="http://schemas.microsoft.com/office/powerpoint/2010/main" val="224514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de-DE" b="0" dirty="0"/>
              <a:t>Next </a:t>
            </a:r>
            <a:r>
              <a:rPr lang="de-DE" b="0" dirty="0" err="1"/>
              <a:t>steps</a:t>
            </a:r>
            <a:endParaRPr lang="de-DE" b="0" dirty="0"/>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p:txBody>
          <a:bodyPr wrap="square">
            <a:normAutofit/>
          </a:bodyPr>
          <a:lstStyle/>
          <a:p>
            <a:r>
              <a:rPr lang="en-US" dirty="0"/>
              <a:t>The first step is now done - we have received your company profile.</a:t>
            </a:r>
            <a:br>
              <a:rPr lang="en-US" dirty="0"/>
            </a:br>
            <a:br>
              <a:rPr lang="en-US" dirty="0"/>
            </a:br>
            <a:r>
              <a:rPr lang="en-US" dirty="0"/>
              <a:t>Purchasing staff will then review your registration request and, if required and interested, the full registration form will be emailed to you (please refer to slides 11-13 for processing). Upon return of the completed registration form, it will be approved. Only then is your registration complete and you will receive the status "Registered" in our system. Only then can our purchasing staff consider you in future qualification processes and requests.</a:t>
            </a:r>
            <a:br>
              <a:rPr lang="en-US" dirty="0"/>
            </a:br>
            <a:br>
              <a:rPr lang="en-US" dirty="0"/>
            </a:br>
            <a:r>
              <a:rPr lang="en-US" dirty="0"/>
              <a:t>Please refrain from requests with us in the meantime, we will contact you in case of need and interest.</a:t>
            </a:r>
            <a:br>
              <a:rPr lang="en-US" dirty="0"/>
            </a:br>
            <a:endParaRPr lang="de-DE" dirty="0"/>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9" name="Foliennummernplatzhalter 8">
            <a:extLst>
              <a:ext uri="{FF2B5EF4-FFF2-40B4-BE49-F238E27FC236}">
                <a16:creationId xmlns:a16="http://schemas.microsoft.com/office/drawing/2014/main" id="{CFDF2206-B06B-5368-778F-EB363067348F}"/>
              </a:ext>
            </a:extLst>
          </p:cNvPr>
          <p:cNvSpPr>
            <a:spLocks noGrp="1"/>
          </p:cNvSpPr>
          <p:nvPr>
            <p:ph type="sldNum" sz="quarter" idx="12"/>
          </p:nvPr>
        </p:nvSpPr>
        <p:spPr/>
        <p:txBody>
          <a:bodyPr/>
          <a:lstStyle/>
          <a:p>
            <a:fld id="{20DCF9E9-5269-43D5-931C-BE7600162F34}" type="slidenum">
              <a:rPr lang="de-DE" smtClean="0"/>
              <a:t>8</a:t>
            </a:fld>
            <a:endParaRPr lang="de-DE"/>
          </a:p>
        </p:txBody>
      </p:sp>
    </p:spTree>
    <p:extLst>
      <p:ext uri="{BB962C8B-B14F-4D97-AF65-F5344CB8AC3E}">
        <p14:creationId xmlns:p14="http://schemas.microsoft.com/office/powerpoint/2010/main" val="1750688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F77A7-AEB5-E496-2474-FE65144EF032}"/>
              </a:ext>
            </a:extLst>
          </p:cNvPr>
          <p:cNvSpPr>
            <a:spLocks noGrp="1"/>
          </p:cNvSpPr>
          <p:nvPr>
            <p:ph type="title"/>
          </p:nvPr>
        </p:nvSpPr>
        <p:spPr/>
        <p:txBody>
          <a:bodyPr>
            <a:normAutofit/>
          </a:bodyPr>
          <a:lstStyle/>
          <a:p>
            <a:r>
              <a:rPr lang="en-US" b="0" dirty="0"/>
              <a:t>Variant 2: Invitation to supplier registration</a:t>
            </a:r>
            <a:endParaRPr lang="de-DE" b="0" dirty="0"/>
          </a:p>
        </p:txBody>
      </p:sp>
      <p:sp>
        <p:nvSpPr>
          <p:cNvPr id="3" name="Inhaltsplatzhalter 2">
            <a:extLst>
              <a:ext uri="{FF2B5EF4-FFF2-40B4-BE49-F238E27FC236}">
                <a16:creationId xmlns:a16="http://schemas.microsoft.com/office/drawing/2014/main" id="{CC37FE5B-C928-1D0E-0BD7-1709F40E3440}"/>
              </a:ext>
            </a:extLst>
          </p:cNvPr>
          <p:cNvSpPr>
            <a:spLocks noGrp="1"/>
          </p:cNvSpPr>
          <p:nvPr>
            <p:ph sz="half" idx="1"/>
          </p:nvPr>
        </p:nvSpPr>
        <p:spPr>
          <a:xfrm>
            <a:off x="720000" y="1440000"/>
            <a:ext cx="4784873" cy="4680000"/>
          </a:xfrm>
        </p:spPr>
        <p:txBody>
          <a:bodyPr>
            <a:normAutofit/>
          </a:bodyPr>
          <a:lstStyle/>
          <a:p>
            <a:r>
              <a:rPr lang="en-US" dirty="0"/>
              <a:t>To accept the invitation to register from TTS </a:t>
            </a:r>
            <a:r>
              <a:rPr lang="en-US" dirty="0" err="1"/>
              <a:t>Tooltechnic</a:t>
            </a:r>
            <a:r>
              <a:rPr lang="en-US" dirty="0"/>
              <a:t> Systems, please follow the link in the email with the subject "Invitation to register".</a:t>
            </a:r>
          </a:p>
          <a:p>
            <a:endParaRPr lang="en-US" dirty="0"/>
          </a:p>
          <a:p>
            <a:pPr marL="0" indent="0">
              <a:buNone/>
            </a:pPr>
            <a:endParaRPr lang="de-DE" dirty="0">
              <a:highlight>
                <a:srgbClr val="FF00FF"/>
              </a:highlight>
            </a:endParaRPr>
          </a:p>
        </p:txBody>
      </p:sp>
      <p:sp>
        <p:nvSpPr>
          <p:cNvPr id="4" name="Fußzeilenplatzhalter 3">
            <a:extLst>
              <a:ext uri="{FF2B5EF4-FFF2-40B4-BE49-F238E27FC236}">
                <a16:creationId xmlns:a16="http://schemas.microsoft.com/office/drawing/2014/main" id="{83F867D4-C58D-EC57-7B2B-1F32E09FB991}"/>
              </a:ext>
            </a:extLst>
          </p:cNvPr>
          <p:cNvSpPr>
            <a:spLocks noGrp="1"/>
          </p:cNvSpPr>
          <p:nvPr>
            <p:ph type="ftr" sz="quarter" idx="11"/>
          </p:nvPr>
        </p:nvSpPr>
        <p:spPr/>
        <p:txBody>
          <a:bodyPr/>
          <a:lstStyle/>
          <a:p>
            <a:r>
              <a:rPr lang="de-DE"/>
              <a:t>Anleitung zur Registrierung in SAP Ariba für Lieferanten</a:t>
            </a:r>
            <a:endParaRPr lang="de-DE" dirty="0"/>
          </a:p>
        </p:txBody>
      </p:sp>
      <p:sp>
        <p:nvSpPr>
          <p:cNvPr id="5" name="Foliennummernplatzhalter 4">
            <a:extLst>
              <a:ext uri="{FF2B5EF4-FFF2-40B4-BE49-F238E27FC236}">
                <a16:creationId xmlns:a16="http://schemas.microsoft.com/office/drawing/2014/main" id="{872E9867-32B5-97F7-E829-14169609BC55}"/>
              </a:ext>
            </a:extLst>
          </p:cNvPr>
          <p:cNvSpPr>
            <a:spLocks noGrp="1"/>
          </p:cNvSpPr>
          <p:nvPr>
            <p:ph type="sldNum" sz="quarter" idx="12"/>
          </p:nvPr>
        </p:nvSpPr>
        <p:spPr/>
        <p:txBody>
          <a:bodyPr/>
          <a:lstStyle/>
          <a:p>
            <a:fld id="{20DCF9E9-5269-43D5-931C-BE7600162F34}" type="slidenum">
              <a:rPr lang="de-DE" smtClean="0"/>
              <a:t>9</a:t>
            </a:fld>
            <a:endParaRPr lang="de-DE"/>
          </a:p>
        </p:txBody>
      </p:sp>
      <p:pic>
        <p:nvPicPr>
          <p:cNvPr id="7" name="Grafik 6">
            <a:extLst>
              <a:ext uri="{FF2B5EF4-FFF2-40B4-BE49-F238E27FC236}">
                <a16:creationId xmlns:a16="http://schemas.microsoft.com/office/drawing/2014/main" id="{B885021B-1590-7D2D-7076-2BAEBB7BA6CD}"/>
              </a:ext>
            </a:extLst>
          </p:cNvPr>
          <p:cNvPicPr>
            <a:picLocks noChangeAspect="1"/>
          </p:cNvPicPr>
          <p:nvPr/>
        </p:nvPicPr>
        <p:blipFill>
          <a:blip r:embed="rId2"/>
          <a:stretch>
            <a:fillRect/>
          </a:stretch>
        </p:blipFill>
        <p:spPr>
          <a:xfrm>
            <a:off x="5819452" y="1377644"/>
            <a:ext cx="5652548" cy="4657464"/>
          </a:xfrm>
          <a:prstGeom prst="rect">
            <a:avLst/>
          </a:prstGeom>
        </p:spPr>
      </p:pic>
    </p:spTree>
    <p:extLst>
      <p:ext uri="{BB962C8B-B14F-4D97-AF65-F5344CB8AC3E}">
        <p14:creationId xmlns:p14="http://schemas.microsoft.com/office/powerpoint/2010/main" val="1524175182"/>
      </p:ext>
    </p:extLst>
  </p:cSld>
  <p:clrMapOvr>
    <a:masterClrMapping/>
  </p:clrMapOvr>
</p:sld>
</file>

<file path=ppt/theme/theme1.xml><?xml version="1.0" encoding="utf-8"?>
<a:theme xmlns:a="http://schemas.openxmlformats.org/drawingml/2006/main" name="TTS-Widescreen-2022">
  <a:themeElements>
    <a:clrScheme name="Benutzerdefiniert 1">
      <a:dk1>
        <a:srgbClr val="383C3D"/>
      </a:dk1>
      <a:lt1>
        <a:srgbClr val="FFFFFF"/>
      </a:lt1>
      <a:dk2>
        <a:srgbClr val="878C8E"/>
      </a:dk2>
      <a:lt2>
        <a:srgbClr val="FFFFFF"/>
      </a:lt2>
      <a:accent1>
        <a:srgbClr val="00A500"/>
      </a:accent1>
      <a:accent2>
        <a:srgbClr val="878C8E"/>
      </a:accent2>
      <a:accent3>
        <a:srgbClr val="000000"/>
      </a:accent3>
      <a:accent4>
        <a:srgbClr val="D6D7D9"/>
      </a:accent4>
      <a:accent5>
        <a:srgbClr val="A2CD88"/>
      </a:accent5>
      <a:accent6>
        <a:srgbClr val="A3AAAC"/>
      </a:accent6>
      <a:hlink>
        <a:srgbClr val="00A500"/>
      </a:hlink>
      <a:folHlink>
        <a:srgbClr val="383C3D"/>
      </a:folHlink>
    </a:clrScheme>
    <a:fontScheme name="Benutzerdefiniert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S-Widescreen-2022" id="{78AD28D7-A6CC-4A15-AF9A-ABBCCA6194FD}" vid="{43000115-7758-4FF9-A59E-D8F08B315E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334A34DB8FDF446966B62C6F3DE28DD" ma:contentTypeVersion="5" ma:contentTypeDescription="Ein neues Dokument erstellen." ma:contentTypeScope="" ma:versionID="2a4ee0dea16d58e4b467c234d82796f5">
  <xsd:schema xmlns:xsd="http://www.w3.org/2001/XMLSchema" xmlns:xs="http://www.w3.org/2001/XMLSchema" xmlns:p="http://schemas.microsoft.com/office/2006/metadata/properties" xmlns:ns2="01c7f48e-b978-4eb0-8d0f-4f3754d1efac" xmlns:ns3="f54485ba-d8f5-45de-982e-5ee0ee9da697" targetNamespace="http://schemas.microsoft.com/office/2006/metadata/properties" ma:root="true" ma:fieldsID="8a1ce56c768338de0ebf23a1dff94154" ns2:_="" ns3:_="">
    <xsd:import namespace="01c7f48e-b978-4eb0-8d0f-4f3754d1efac"/>
    <xsd:import namespace="f54485ba-d8f5-45de-982e-5ee0ee9da69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c7f48e-b978-4eb0-8d0f-4f3754d1ef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4485ba-d8f5-45de-982e-5ee0ee9da697"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54485ba-d8f5-45de-982e-5ee0ee9da697">
      <UserInfo>
        <DisplayName>Graf, Martin</DisplayName>
        <AccountId>204</AccountId>
        <AccountType/>
      </UserInfo>
    </SharedWithUsers>
  </documentManagement>
</p:properties>
</file>

<file path=customXml/itemProps1.xml><?xml version="1.0" encoding="utf-8"?>
<ds:datastoreItem xmlns:ds="http://schemas.openxmlformats.org/officeDocument/2006/customXml" ds:itemID="{FF6BDAC7-E7B9-4764-BA59-B26F41A816BE}">
  <ds:schemaRefs>
    <ds:schemaRef ds:uri="http://schemas.microsoft.com/sharepoint/v3/contenttype/forms"/>
  </ds:schemaRefs>
</ds:datastoreItem>
</file>

<file path=customXml/itemProps2.xml><?xml version="1.0" encoding="utf-8"?>
<ds:datastoreItem xmlns:ds="http://schemas.openxmlformats.org/officeDocument/2006/customXml" ds:itemID="{D3200265-FE69-454F-9E29-DDBBFCFF8A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c7f48e-b978-4eb0-8d0f-4f3754d1efac"/>
    <ds:schemaRef ds:uri="f54485ba-d8f5-45de-982e-5ee0ee9da6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303EAF-55D2-42BA-B938-60B96BD09FCC}">
  <ds:schemaRefs>
    <ds:schemaRef ds:uri="http://purl.org/dc/elements/1.1/"/>
    <ds:schemaRef ds:uri="http://schemas.microsoft.com/office/2006/metadata/properties"/>
    <ds:schemaRef ds:uri="01c7f48e-b978-4eb0-8d0f-4f3754d1efa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54485ba-d8f5-45de-982e-5ee0ee9da69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03-DE-TTS-Widescreen-2022</Template>
  <TotalTime>0</TotalTime>
  <Words>823</Words>
  <Application>Microsoft Office PowerPoint</Application>
  <PresentationFormat>Breitbild</PresentationFormat>
  <Paragraphs>71</Paragraphs>
  <Slides>13</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Verdana</vt:lpstr>
      <vt:lpstr>TTS-Widescreen-2022</vt:lpstr>
      <vt:lpstr>Supplier registration Instructions for Ariba SLP</vt:lpstr>
      <vt:lpstr>Variants for registration in the Ariba network</vt:lpstr>
      <vt:lpstr>Variant 1: Supplier Request Self-Registration Supplier</vt:lpstr>
      <vt:lpstr>Variant 1: Supplier Request Create SAP Ariba account</vt:lpstr>
      <vt:lpstr>Variant 1: Supplier Request Create SAP Ariba account</vt:lpstr>
      <vt:lpstr>Variant 1: Supplier Request Create SAP Ariba account</vt:lpstr>
      <vt:lpstr> Registration request form sent</vt:lpstr>
      <vt:lpstr>Next steps</vt:lpstr>
      <vt:lpstr>Variant 2: Invitation to supplier registration</vt:lpstr>
      <vt:lpstr>Login to the Ariba Network</vt:lpstr>
      <vt:lpstr>Fill out registration questionnaire</vt:lpstr>
      <vt:lpstr>Send registration questionnaire</vt:lpstr>
      <vt:lpstr>Registration confirmation</vt:lpstr>
    </vt:vector>
  </TitlesOfParts>
  <Company>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Oeltjen, Jana</dc:creator>
  <cp:lastModifiedBy>Hartig, Samantha</cp:lastModifiedBy>
  <cp:revision>39</cp:revision>
  <dcterms:created xsi:type="dcterms:W3CDTF">2017-09-14T12:02:06Z</dcterms:created>
  <dcterms:modified xsi:type="dcterms:W3CDTF">2023-09-22T09:15:52Z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0x010100A334A34DB8FDF446966B62C6F3DE28DD</vt:lpwstr>
  </property>
  <property fmtid="{D5CDD505-2E9C-101B-9397-08002B2CF9AE}" pid="3" name="AuthorIds_UIVersion_3584">
    <vt:lpwstr>43</vt:lpwstr>
  </property>
</Properties>
</file>